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3ED03-81EA-42EE-956A-39653C18AA7D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18EAC-9D7C-459B-AB62-F34042494D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788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9839CA-A216-4341-A6F8-10128102BC92}" type="slidenum">
              <a:rPr lang="en-US" sz="1200">
                <a:solidFill>
                  <a:srgbClr val="000000"/>
                </a:solidFill>
                <a:latin typeface=".VnTime" pitchFamily="34" charset="0"/>
              </a:rPr>
              <a:pPr eaLnBrk="1" hangingPunct="1"/>
              <a:t>2</a:t>
            </a:fld>
            <a:endParaRPr lang="en-US" sz="12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DB2330-C3FF-4BE4-BC6C-62E735CFE167}" type="slidenum">
              <a:rPr lang="en-US" sz="1200">
                <a:solidFill>
                  <a:srgbClr val="000000"/>
                </a:solidFill>
                <a:latin typeface=".VnTime" pitchFamily="34" charset="0"/>
              </a:rPr>
              <a:pPr eaLnBrk="1" hangingPunct="1"/>
              <a:t>3</a:t>
            </a:fld>
            <a:endParaRPr lang="en-US" sz="12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6EBA779-399F-464A-BFA1-A3F35F1BE29C}" type="slidenum">
              <a:rPr lang="en-US" sz="1200">
                <a:solidFill>
                  <a:srgbClr val="000000"/>
                </a:solidFill>
                <a:latin typeface=".VnTime" pitchFamily="34" charset="0"/>
              </a:rPr>
              <a:pPr eaLnBrk="1" hangingPunct="1"/>
              <a:t>5</a:t>
            </a:fld>
            <a:endParaRPr lang="en-US" sz="12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C76323-6CBD-415E-B296-CB52987EEE8B}" type="slidenum">
              <a:rPr lang="en-US" sz="1200">
                <a:solidFill>
                  <a:srgbClr val="000000"/>
                </a:solidFill>
                <a:latin typeface=".VnTime" pitchFamily="34" charset="0"/>
              </a:rPr>
              <a:pPr eaLnBrk="1" hangingPunct="1"/>
              <a:t>6</a:t>
            </a:fld>
            <a:endParaRPr lang="en-US" sz="12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1336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9111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0574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93" indent="0" algn="ctr">
              <a:buNone/>
              <a:defRPr/>
            </a:lvl2pPr>
            <a:lvl3pPr marL="914386" indent="0" algn="ctr">
              <a:buNone/>
              <a:defRPr/>
            </a:lvl3pPr>
            <a:lvl4pPr marL="1371579" indent="0" algn="ctr">
              <a:buNone/>
              <a:defRPr/>
            </a:lvl4pPr>
            <a:lvl5pPr marL="1828772" indent="0" algn="ctr">
              <a:buNone/>
              <a:defRPr/>
            </a:lvl5pPr>
            <a:lvl6pPr marL="2285964" indent="0" algn="ctr">
              <a:buNone/>
              <a:defRPr/>
            </a:lvl6pPr>
            <a:lvl7pPr marL="2743158" indent="0" algn="ctr">
              <a:buNone/>
              <a:defRPr/>
            </a:lvl7pPr>
            <a:lvl8pPr marL="3200351" indent="0" algn="ctr">
              <a:buNone/>
              <a:defRPr/>
            </a:lvl8pPr>
            <a:lvl9pPr marL="365754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CBEDC330-DEE4-45E1-8D3C-B266653FB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1255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6EDE324-B777-4ABF-8002-7E7B90336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4998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3" indent="0">
              <a:buNone/>
              <a:defRPr sz="1800"/>
            </a:lvl2pPr>
            <a:lvl3pPr marL="914386" indent="0">
              <a:buNone/>
              <a:defRPr sz="1600"/>
            </a:lvl3pPr>
            <a:lvl4pPr marL="1371579" indent="0">
              <a:buNone/>
              <a:defRPr sz="1400"/>
            </a:lvl4pPr>
            <a:lvl5pPr marL="1828772" indent="0">
              <a:buNone/>
              <a:defRPr sz="1400"/>
            </a:lvl5pPr>
            <a:lvl6pPr marL="2285964" indent="0">
              <a:buNone/>
              <a:defRPr sz="1400"/>
            </a:lvl6pPr>
            <a:lvl7pPr marL="2743158" indent="0">
              <a:buNone/>
              <a:defRPr sz="1400"/>
            </a:lvl7pPr>
            <a:lvl8pPr marL="3200351" indent="0">
              <a:buNone/>
              <a:defRPr sz="1400"/>
            </a:lvl8pPr>
            <a:lvl9pPr marL="365754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60CC27C-BA34-434C-ACA9-D07268F3A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038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BCDFF28-D513-484E-858F-AC82B13070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2318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93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9" indent="0">
              <a:buNone/>
              <a:defRPr sz="1600" b="1"/>
            </a:lvl4pPr>
            <a:lvl5pPr marL="1828772" indent="0">
              <a:buNone/>
              <a:defRPr sz="1600" b="1"/>
            </a:lvl5pPr>
            <a:lvl6pPr marL="2285964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1" indent="0">
              <a:buNone/>
              <a:defRPr sz="1600" b="1"/>
            </a:lvl8pPr>
            <a:lvl9pPr marL="365754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93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9" indent="0">
              <a:buNone/>
              <a:defRPr sz="1600" b="1"/>
            </a:lvl4pPr>
            <a:lvl5pPr marL="1828772" indent="0">
              <a:buNone/>
              <a:defRPr sz="1600" b="1"/>
            </a:lvl5pPr>
            <a:lvl6pPr marL="2285964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1" indent="0">
              <a:buNone/>
              <a:defRPr sz="1600" b="1"/>
            </a:lvl8pPr>
            <a:lvl9pPr marL="365754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95128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038B347-9C19-4D16-A459-5E201840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7320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3B1C292-53DC-4CB6-960B-7C85308EB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1403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D6EAEFAC-F5B3-4C8B-8BFA-0EA0E0850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3361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3" indent="0">
              <a:buNone/>
              <a:defRPr sz="1200"/>
            </a:lvl2pPr>
            <a:lvl3pPr marL="914386" indent="0">
              <a:buNone/>
              <a:defRPr sz="1000"/>
            </a:lvl3pPr>
            <a:lvl4pPr marL="1371579" indent="0">
              <a:buNone/>
              <a:defRPr sz="900"/>
            </a:lvl4pPr>
            <a:lvl5pPr marL="1828772" indent="0">
              <a:buNone/>
              <a:defRPr sz="900"/>
            </a:lvl5pPr>
            <a:lvl6pPr marL="2285964" indent="0">
              <a:buNone/>
              <a:defRPr sz="900"/>
            </a:lvl6pPr>
            <a:lvl7pPr marL="2743158" indent="0">
              <a:buNone/>
              <a:defRPr sz="900"/>
            </a:lvl7pPr>
            <a:lvl8pPr marL="3200351" indent="0">
              <a:buNone/>
              <a:defRPr sz="900"/>
            </a:lvl8pPr>
            <a:lvl9pPr marL="365754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A27B16F-58F6-4D57-846E-6B03A2C47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5294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5913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3" indent="0">
              <a:buNone/>
              <a:defRPr sz="2800"/>
            </a:lvl2pPr>
            <a:lvl3pPr marL="914386" indent="0">
              <a:buNone/>
              <a:defRPr sz="2300"/>
            </a:lvl3pPr>
            <a:lvl4pPr marL="1371579" indent="0">
              <a:buNone/>
              <a:defRPr sz="2000"/>
            </a:lvl4pPr>
            <a:lvl5pPr marL="1828772" indent="0">
              <a:buNone/>
              <a:defRPr sz="2000"/>
            </a:lvl5pPr>
            <a:lvl6pPr marL="2285964" indent="0">
              <a:buNone/>
              <a:defRPr sz="2000"/>
            </a:lvl6pPr>
            <a:lvl7pPr marL="2743158" indent="0">
              <a:buNone/>
              <a:defRPr sz="2000"/>
            </a:lvl7pPr>
            <a:lvl8pPr marL="3200351" indent="0">
              <a:buNone/>
              <a:defRPr sz="2000"/>
            </a:lvl8pPr>
            <a:lvl9pPr marL="3657545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3" indent="0">
              <a:buNone/>
              <a:defRPr sz="1200"/>
            </a:lvl2pPr>
            <a:lvl3pPr marL="914386" indent="0">
              <a:buNone/>
              <a:defRPr sz="1000"/>
            </a:lvl3pPr>
            <a:lvl4pPr marL="1371579" indent="0">
              <a:buNone/>
              <a:defRPr sz="900"/>
            </a:lvl4pPr>
            <a:lvl5pPr marL="1828772" indent="0">
              <a:buNone/>
              <a:defRPr sz="900"/>
            </a:lvl5pPr>
            <a:lvl6pPr marL="2285964" indent="0">
              <a:buNone/>
              <a:defRPr sz="900"/>
            </a:lvl6pPr>
            <a:lvl7pPr marL="2743158" indent="0">
              <a:buNone/>
              <a:defRPr sz="900"/>
            </a:lvl7pPr>
            <a:lvl8pPr marL="3200351" indent="0">
              <a:buNone/>
              <a:defRPr sz="900"/>
            </a:lvl8pPr>
            <a:lvl9pPr marL="365754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703EC06-2476-47DA-B0FC-49ED38578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970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FB708FAC-DB0E-44E9-B1B3-D62868043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7117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25B2F84-ED21-4C63-B993-76FCCAE97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7773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FE179D6-A653-448D-8BEE-E32E3EC68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3761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4A27D15-9461-4EE8-A0F9-46A92DFD1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9964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1"/>
            <a:ext cx="8229600" cy="58515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5E811E5-CB69-497F-8C1B-BBBDB5EC3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8056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9495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5909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0624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4019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4175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7922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92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B6C4E-3EB9-4EF8-A727-FADC8B645F19}" type="datetimeFigureOut">
              <a:rPr lang="en-US" smtClean="0"/>
              <a:pPr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3C8E6-DC8D-4581-803A-0F5668679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054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rgbClr val="000000"/>
                </a:solidFill>
                <a:latin typeface=".VnTime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.VnTime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.VnTime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A4A5077-1156-427E-B0AA-3EFC7BE41D2A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172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5pPr>
      <a:lvl6pPr marL="45719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6pPr>
      <a:lvl7pPr marL="91438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7pPr>
      <a:lvl8pPr marL="137157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8pPr>
      <a:lvl9pPr marL="182877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62" indent="-22859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54" indent="-22859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47" indent="-22859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41" indent="-22859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9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4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8.wmf"/><Relationship Id="rId18" Type="http://schemas.openxmlformats.org/officeDocument/2006/relationships/image" Target="../media/image13.gif"/><Relationship Id="rId3" Type="http://schemas.openxmlformats.org/officeDocument/2006/relationships/image" Target="../media/image2.gif"/><Relationship Id="rId21" Type="http://schemas.openxmlformats.org/officeDocument/2006/relationships/image" Target="../media/image16.gif"/><Relationship Id="rId7" Type="http://schemas.openxmlformats.org/officeDocument/2006/relationships/slide" Target="slide5.xml"/><Relationship Id="rId12" Type="http://schemas.openxmlformats.org/officeDocument/2006/relationships/image" Target="../media/image7.gif"/><Relationship Id="rId17" Type="http://schemas.openxmlformats.org/officeDocument/2006/relationships/image" Target="../media/image12.gi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gif"/><Relationship Id="rId20" Type="http://schemas.openxmlformats.org/officeDocument/2006/relationships/image" Target="../media/image15.wmf"/><Relationship Id="rId1" Type="http://schemas.openxmlformats.org/officeDocument/2006/relationships/slideLayout" Target="../slideLayouts/slideLayout18.xml"/><Relationship Id="rId6" Type="http://schemas.openxmlformats.org/officeDocument/2006/relationships/slide" Target="slide4.xml"/><Relationship Id="rId11" Type="http://schemas.openxmlformats.org/officeDocument/2006/relationships/image" Target="../media/image6.wmf"/><Relationship Id="rId5" Type="http://schemas.openxmlformats.org/officeDocument/2006/relationships/image" Target="../media/image4.gif"/><Relationship Id="rId15" Type="http://schemas.openxmlformats.org/officeDocument/2006/relationships/image" Target="../media/image10.gif"/><Relationship Id="rId10" Type="http://schemas.openxmlformats.org/officeDocument/2006/relationships/image" Target="../media/image5.wmf"/><Relationship Id="rId19" Type="http://schemas.openxmlformats.org/officeDocument/2006/relationships/image" Target="../media/image14.gif"/><Relationship Id="rId4" Type="http://schemas.openxmlformats.org/officeDocument/2006/relationships/image" Target="../media/image3.gif"/><Relationship Id="rId9" Type="http://schemas.openxmlformats.org/officeDocument/2006/relationships/slide" Target="slide6.xml"/><Relationship Id="rId14" Type="http://schemas.openxmlformats.org/officeDocument/2006/relationships/image" Target="../media/image9.wmf"/><Relationship Id="rId22" Type="http://schemas.openxmlformats.org/officeDocument/2006/relationships/image" Target="../media/image17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8.jpeg"/><Relationship Id="rId7" Type="http://schemas.openxmlformats.org/officeDocument/2006/relationships/image" Target="../media/image2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21.gif"/><Relationship Id="rId5" Type="http://schemas.openxmlformats.org/officeDocument/2006/relationships/image" Target="../media/image20.wmf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3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8.jpeg"/><Relationship Id="rId7" Type="http://schemas.openxmlformats.org/officeDocument/2006/relationships/image" Target="../media/image2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1.gif"/><Relationship Id="rId5" Type="http://schemas.openxmlformats.org/officeDocument/2006/relationships/image" Target="../media/image20.wmf"/><Relationship Id="rId4" Type="http://schemas.openxmlformats.org/officeDocument/2006/relationships/image" Target="../media/image23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8.jpeg"/><Relationship Id="rId7" Type="http://schemas.openxmlformats.org/officeDocument/2006/relationships/image" Target="../media/image2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2.gif"/><Relationship Id="rId5" Type="http://schemas.openxmlformats.org/officeDocument/2006/relationships/image" Target="../media/image26.gif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33400" y="5257800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Arial Black" pitchFamily="34" charset="0"/>
              </a:rPr>
              <a:t>Đỏ</a:t>
            </a:r>
            <a:r>
              <a:rPr lang="en-US" dirty="0" smtClean="0">
                <a:latin typeface="Arial Black" pitchFamily="34" charset="0"/>
              </a:rPr>
              <a:t> - </a:t>
            </a:r>
            <a:r>
              <a:rPr lang="en-US" dirty="0" err="1" smtClean="0">
                <a:solidFill>
                  <a:srgbClr val="FFFF00"/>
                </a:solidFill>
                <a:latin typeface="Arial Black" pitchFamily="34" charset="0"/>
              </a:rPr>
              <a:t>vàng</a:t>
            </a:r>
            <a:r>
              <a:rPr lang="en-US" dirty="0" smtClean="0">
                <a:latin typeface="Arial Black" pitchFamily="34" charset="0"/>
              </a:rPr>
              <a:t> -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xanh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0473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BFF91"/>
            </a:gs>
            <a:gs pos="50000">
              <a:schemeClr val="bg1"/>
            </a:gs>
            <a:gs pos="100000">
              <a:srgbClr val="ABFF9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reeform 14"/>
          <p:cNvSpPr>
            <a:spLocks/>
          </p:cNvSpPr>
          <p:nvPr/>
        </p:nvSpPr>
        <p:spPr bwMode="auto">
          <a:xfrm>
            <a:off x="-57150" y="0"/>
            <a:ext cx="9201150" cy="6953250"/>
          </a:xfrm>
          <a:custGeom>
            <a:avLst/>
            <a:gdLst>
              <a:gd name="T0" fmla="*/ 2147483647 w 5796"/>
              <a:gd name="T1" fmla="*/ 2147483647 h 4356"/>
              <a:gd name="T2" fmla="*/ 2147483647 w 5796"/>
              <a:gd name="T3" fmla="*/ 2147483647 h 4356"/>
              <a:gd name="T4" fmla="*/ 2147483647 w 5796"/>
              <a:gd name="T5" fmla="*/ 2147483647 h 4356"/>
              <a:gd name="T6" fmla="*/ 2147483647 w 5796"/>
              <a:gd name="T7" fmla="*/ 0 h 4356"/>
              <a:gd name="T8" fmla="*/ 2147483647 w 5796"/>
              <a:gd name="T9" fmla="*/ 2147483647 h 4356"/>
              <a:gd name="T10" fmla="*/ 2147483647 w 5796"/>
              <a:gd name="T11" fmla="*/ 2147483647 h 4356"/>
              <a:gd name="T12" fmla="*/ 2147483647 w 5796"/>
              <a:gd name="T13" fmla="*/ 2147483647 h 4356"/>
              <a:gd name="T14" fmla="*/ 2147483647 w 5796"/>
              <a:gd name="T15" fmla="*/ 2147483647 h 4356"/>
              <a:gd name="T16" fmla="*/ 2147483647 w 5796"/>
              <a:gd name="T17" fmla="*/ 2147483647 h 4356"/>
              <a:gd name="T18" fmla="*/ 2147483647 w 5796"/>
              <a:gd name="T19" fmla="*/ 2147483647 h 4356"/>
              <a:gd name="T20" fmla="*/ 2147483647 w 5796"/>
              <a:gd name="T21" fmla="*/ 2147483647 h 4356"/>
              <a:gd name="T22" fmla="*/ 2147483647 w 5796"/>
              <a:gd name="T23" fmla="*/ 2147483647 h 4356"/>
              <a:gd name="T24" fmla="*/ 0 w 5796"/>
              <a:gd name="T25" fmla="*/ 2147483647 h 4356"/>
              <a:gd name="T26" fmla="*/ 2147483647 w 5796"/>
              <a:gd name="T27" fmla="*/ 2147483647 h 43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796" h="4356">
                <a:moveTo>
                  <a:pt x="12" y="1548"/>
                </a:moveTo>
                <a:cubicBezTo>
                  <a:pt x="44" y="1548"/>
                  <a:pt x="76" y="1548"/>
                  <a:pt x="108" y="1548"/>
                </a:cubicBezTo>
                <a:lnTo>
                  <a:pt x="2616" y="1500"/>
                </a:lnTo>
                <a:lnTo>
                  <a:pt x="2616" y="0"/>
                </a:lnTo>
                <a:lnTo>
                  <a:pt x="3156" y="12"/>
                </a:lnTo>
                <a:lnTo>
                  <a:pt x="3180" y="1488"/>
                </a:lnTo>
                <a:lnTo>
                  <a:pt x="5772" y="1464"/>
                </a:lnTo>
                <a:lnTo>
                  <a:pt x="5796" y="2160"/>
                </a:lnTo>
                <a:lnTo>
                  <a:pt x="3252" y="2160"/>
                </a:lnTo>
                <a:lnTo>
                  <a:pt x="3252" y="4332"/>
                </a:lnTo>
                <a:lnTo>
                  <a:pt x="2520" y="4356"/>
                </a:lnTo>
                <a:lnTo>
                  <a:pt x="2532" y="2148"/>
                </a:lnTo>
                <a:lnTo>
                  <a:pt x="0" y="2148"/>
                </a:lnTo>
                <a:lnTo>
                  <a:pt x="12" y="1548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5247" name="Picture 15" descr="car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62200"/>
            <a:ext cx="1219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48" name="Picture 16" descr="TRACT_1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57500"/>
            <a:ext cx="8382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51" name="Picture 19" descr="COP_CA_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87863" y="4876800"/>
            <a:ext cx="5413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822" name="Group 20"/>
          <p:cNvGrpSpPr>
            <a:grpSpLocks/>
          </p:cNvGrpSpPr>
          <p:nvPr/>
        </p:nvGrpSpPr>
        <p:grpSpPr bwMode="auto">
          <a:xfrm>
            <a:off x="1828800" y="1219200"/>
            <a:ext cx="1676400" cy="914400"/>
            <a:chOff x="960" y="912"/>
            <a:chExt cx="1872" cy="912"/>
          </a:xfrm>
        </p:grpSpPr>
        <p:sp>
          <p:nvSpPr>
            <p:cNvPr id="35142" name="Rectangle 21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960" y="912"/>
              <a:ext cx="1872" cy="912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43" name="Rectangle 22"/>
            <p:cNvSpPr>
              <a:spLocks noChangeArrowheads="1"/>
            </p:cNvSpPr>
            <p:nvPr/>
          </p:nvSpPr>
          <p:spPr bwMode="auto">
            <a:xfrm>
              <a:off x="1086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44" name="Rectangle 23"/>
            <p:cNvSpPr>
              <a:spLocks noChangeArrowheads="1"/>
            </p:cNvSpPr>
            <p:nvPr/>
          </p:nvSpPr>
          <p:spPr bwMode="auto">
            <a:xfrm>
              <a:off x="1470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45" name="Rectangle 24"/>
            <p:cNvSpPr>
              <a:spLocks noChangeArrowheads="1"/>
            </p:cNvSpPr>
            <p:nvPr/>
          </p:nvSpPr>
          <p:spPr bwMode="auto">
            <a:xfrm>
              <a:off x="1845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46" name="Rectangle 25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201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47" name="Rectangle 26"/>
            <p:cNvSpPr>
              <a:spLocks noChangeArrowheads="1"/>
            </p:cNvSpPr>
            <p:nvPr/>
          </p:nvSpPr>
          <p:spPr bwMode="auto">
            <a:xfrm>
              <a:off x="2521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48" name="Rectangle 27"/>
            <p:cNvSpPr>
              <a:spLocks noChangeArrowheads="1"/>
            </p:cNvSpPr>
            <p:nvPr/>
          </p:nvSpPr>
          <p:spPr bwMode="auto">
            <a:xfrm>
              <a:off x="1077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49" name="Rectangle 28"/>
            <p:cNvSpPr>
              <a:spLocks noChangeArrowheads="1"/>
            </p:cNvSpPr>
            <p:nvPr/>
          </p:nvSpPr>
          <p:spPr bwMode="auto">
            <a:xfrm>
              <a:off x="1461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50" name="Rectangle 29"/>
            <p:cNvSpPr>
              <a:spLocks noChangeArrowheads="1"/>
            </p:cNvSpPr>
            <p:nvPr/>
          </p:nvSpPr>
          <p:spPr bwMode="auto">
            <a:xfrm>
              <a:off x="1836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51" name="Rectangle 30"/>
            <p:cNvSpPr>
              <a:spLocks noChangeArrowheads="1"/>
            </p:cNvSpPr>
            <p:nvPr/>
          </p:nvSpPr>
          <p:spPr bwMode="auto">
            <a:xfrm>
              <a:off x="2192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52" name="Rectangle 31"/>
            <p:cNvSpPr>
              <a:spLocks noChangeArrowheads="1"/>
            </p:cNvSpPr>
            <p:nvPr/>
          </p:nvSpPr>
          <p:spPr bwMode="auto">
            <a:xfrm>
              <a:off x="2512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53" name="Rectangle 32"/>
            <p:cNvSpPr>
              <a:spLocks noChangeArrowheads="1"/>
            </p:cNvSpPr>
            <p:nvPr/>
          </p:nvSpPr>
          <p:spPr bwMode="auto">
            <a:xfrm>
              <a:off x="1077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54" name="Rectangle 33"/>
            <p:cNvSpPr>
              <a:spLocks noChangeArrowheads="1"/>
            </p:cNvSpPr>
            <p:nvPr/>
          </p:nvSpPr>
          <p:spPr bwMode="auto">
            <a:xfrm>
              <a:off x="1461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55" name="Rectangle 34"/>
            <p:cNvSpPr>
              <a:spLocks noChangeArrowheads="1"/>
            </p:cNvSpPr>
            <p:nvPr/>
          </p:nvSpPr>
          <p:spPr bwMode="auto">
            <a:xfrm>
              <a:off x="1836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56" name="Rectangle 35"/>
            <p:cNvSpPr>
              <a:spLocks noChangeArrowheads="1"/>
            </p:cNvSpPr>
            <p:nvPr/>
          </p:nvSpPr>
          <p:spPr bwMode="auto">
            <a:xfrm>
              <a:off x="2192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57" name="Rectangle 36"/>
            <p:cNvSpPr>
              <a:spLocks noChangeArrowheads="1"/>
            </p:cNvSpPr>
            <p:nvPr/>
          </p:nvSpPr>
          <p:spPr bwMode="auto">
            <a:xfrm>
              <a:off x="2512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58" name="Rectangle 37"/>
            <p:cNvSpPr>
              <a:spLocks noChangeArrowheads="1"/>
            </p:cNvSpPr>
            <p:nvPr/>
          </p:nvSpPr>
          <p:spPr bwMode="auto">
            <a:xfrm>
              <a:off x="1077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59" name="Rectangle 38"/>
            <p:cNvSpPr>
              <a:spLocks noChangeArrowheads="1"/>
            </p:cNvSpPr>
            <p:nvPr/>
          </p:nvSpPr>
          <p:spPr bwMode="auto">
            <a:xfrm>
              <a:off x="1461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60" name="Rectangle 39"/>
            <p:cNvSpPr>
              <a:spLocks noChangeArrowheads="1"/>
            </p:cNvSpPr>
            <p:nvPr/>
          </p:nvSpPr>
          <p:spPr bwMode="auto">
            <a:xfrm>
              <a:off x="1836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61" name="Rectangle 40"/>
            <p:cNvSpPr>
              <a:spLocks noChangeArrowheads="1"/>
            </p:cNvSpPr>
            <p:nvPr/>
          </p:nvSpPr>
          <p:spPr bwMode="auto">
            <a:xfrm>
              <a:off x="2192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62" name="Rectangle 41"/>
            <p:cNvSpPr>
              <a:spLocks noChangeArrowheads="1"/>
            </p:cNvSpPr>
            <p:nvPr/>
          </p:nvSpPr>
          <p:spPr bwMode="auto">
            <a:xfrm>
              <a:off x="2512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23" name="Group 42"/>
          <p:cNvGrpSpPr>
            <a:grpSpLocks/>
          </p:cNvGrpSpPr>
          <p:nvPr/>
        </p:nvGrpSpPr>
        <p:grpSpPr bwMode="auto">
          <a:xfrm>
            <a:off x="5410200" y="1219200"/>
            <a:ext cx="1676400" cy="914400"/>
            <a:chOff x="3600" y="240"/>
            <a:chExt cx="1056" cy="576"/>
          </a:xfrm>
        </p:grpSpPr>
        <p:sp>
          <p:nvSpPr>
            <p:cNvPr id="35121" name="Rectangle 43">
              <a:hlinkClick r:id="rId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600" y="240"/>
              <a:ext cx="1056" cy="576"/>
            </a:xfrm>
            <a:prstGeom prst="rect">
              <a:avLst/>
            </a:prstGeom>
            <a:solidFill>
              <a:srgbClr val="66FF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22" name="Rectangle 44"/>
            <p:cNvSpPr>
              <a:spLocks noChangeArrowheads="1"/>
            </p:cNvSpPr>
            <p:nvPr/>
          </p:nvSpPr>
          <p:spPr bwMode="auto">
            <a:xfrm>
              <a:off x="3671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23" name="Rectangle 45"/>
            <p:cNvSpPr>
              <a:spLocks noChangeArrowheads="1"/>
            </p:cNvSpPr>
            <p:nvPr/>
          </p:nvSpPr>
          <p:spPr bwMode="auto">
            <a:xfrm>
              <a:off x="3888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24" name="Rectangle 46"/>
            <p:cNvSpPr>
              <a:spLocks noChangeArrowheads="1"/>
            </p:cNvSpPr>
            <p:nvPr/>
          </p:nvSpPr>
          <p:spPr bwMode="auto">
            <a:xfrm>
              <a:off x="4099" y="294"/>
              <a:ext cx="136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25" name="Rectangle 47"/>
            <p:cNvSpPr>
              <a:spLocks noChangeArrowheads="1"/>
            </p:cNvSpPr>
            <p:nvPr/>
          </p:nvSpPr>
          <p:spPr bwMode="auto">
            <a:xfrm>
              <a:off x="4300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26" name="Rectangle 48"/>
            <p:cNvSpPr>
              <a:spLocks noChangeArrowheads="1"/>
            </p:cNvSpPr>
            <p:nvPr/>
          </p:nvSpPr>
          <p:spPr bwMode="auto">
            <a:xfrm>
              <a:off x="4481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27" name="Rectangle 49"/>
            <p:cNvSpPr>
              <a:spLocks noChangeArrowheads="1"/>
            </p:cNvSpPr>
            <p:nvPr/>
          </p:nvSpPr>
          <p:spPr bwMode="auto">
            <a:xfrm>
              <a:off x="3666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28" name="Rectangle 50"/>
            <p:cNvSpPr>
              <a:spLocks noChangeArrowheads="1"/>
            </p:cNvSpPr>
            <p:nvPr/>
          </p:nvSpPr>
          <p:spPr bwMode="auto">
            <a:xfrm>
              <a:off x="3883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29" name="Rectangle 5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094" y="422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30" name="Rectangle 52"/>
            <p:cNvSpPr>
              <a:spLocks noChangeArrowheads="1"/>
            </p:cNvSpPr>
            <p:nvPr/>
          </p:nvSpPr>
          <p:spPr bwMode="auto">
            <a:xfrm>
              <a:off x="4295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31" name="Rectangle 53"/>
            <p:cNvSpPr>
              <a:spLocks noChangeArrowheads="1"/>
            </p:cNvSpPr>
            <p:nvPr/>
          </p:nvSpPr>
          <p:spPr bwMode="auto">
            <a:xfrm>
              <a:off x="4475" y="422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32" name="Rectangle 54"/>
            <p:cNvSpPr>
              <a:spLocks noChangeArrowheads="1"/>
            </p:cNvSpPr>
            <p:nvPr/>
          </p:nvSpPr>
          <p:spPr bwMode="auto">
            <a:xfrm>
              <a:off x="3666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33" name="Rectangle 55"/>
            <p:cNvSpPr>
              <a:spLocks noChangeArrowheads="1"/>
            </p:cNvSpPr>
            <p:nvPr/>
          </p:nvSpPr>
          <p:spPr bwMode="auto">
            <a:xfrm>
              <a:off x="3883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34" name="Rectangle 56"/>
            <p:cNvSpPr>
              <a:spLocks noChangeArrowheads="1"/>
            </p:cNvSpPr>
            <p:nvPr/>
          </p:nvSpPr>
          <p:spPr bwMode="auto">
            <a:xfrm>
              <a:off x="4094" y="549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35" name="Rectangle 57"/>
            <p:cNvSpPr>
              <a:spLocks noChangeArrowheads="1"/>
            </p:cNvSpPr>
            <p:nvPr/>
          </p:nvSpPr>
          <p:spPr bwMode="auto">
            <a:xfrm>
              <a:off x="4295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36" name="Rectangle 58"/>
            <p:cNvSpPr>
              <a:spLocks noChangeArrowheads="1"/>
            </p:cNvSpPr>
            <p:nvPr/>
          </p:nvSpPr>
          <p:spPr bwMode="auto">
            <a:xfrm>
              <a:off x="4475" y="549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37" name="Rectangle 59"/>
            <p:cNvSpPr>
              <a:spLocks noChangeArrowheads="1"/>
            </p:cNvSpPr>
            <p:nvPr/>
          </p:nvSpPr>
          <p:spPr bwMode="auto">
            <a:xfrm>
              <a:off x="3666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38" name="Rectangle 60"/>
            <p:cNvSpPr>
              <a:spLocks noChangeArrowheads="1"/>
            </p:cNvSpPr>
            <p:nvPr/>
          </p:nvSpPr>
          <p:spPr bwMode="auto">
            <a:xfrm>
              <a:off x="3883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39" name="Rectangle 61"/>
            <p:cNvSpPr>
              <a:spLocks noChangeArrowheads="1"/>
            </p:cNvSpPr>
            <p:nvPr/>
          </p:nvSpPr>
          <p:spPr bwMode="auto">
            <a:xfrm>
              <a:off x="4094" y="687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40" name="Rectangle 62"/>
            <p:cNvSpPr>
              <a:spLocks noChangeArrowheads="1"/>
            </p:cNvSpPr>
            <p:nvPr/>
          </p:nvSpPr>
          <p:spPr bwMode="auto">
            <a:xfrm>
              <a:off x="4295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41" name="Rectangle 63"/>
            <p:cNvSpPr>
              <a:spLocks noChangeArrowheads="1"/>
            </p:cNvSpPr>
            <p:nvPr/>
          </p:nvSpPr>
          <p:spPr bwMode="auto">
            <a:xfrm>
              <a:off x="4475" y="687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24" name="Group 64"/>
          <p:cNvGrpSpPr>
            <a:grpSpLocks/>
          </p:cNvGrpSpPr>
          <p:nvPr/>
        </p:nvGrpSpPr>
        <p:grpSpPr bwMode="auto">
          <a:xfrm>
            <a:off x="7543800" y="228600"/>
            <a:ext cx="1066800" cy="609600"/>
            <a:chOff x="960" y="912"/>
            <a:chExt cx="1872" cy="912"/>
          </a:xfrm>
        </p:grpSpPr>
        <p:sp>
          <p:nvSpPr>
            <p:cNvPr id="35100" name="Rectangle 65"/>
            <p:cNvSpPr>
              <a:spLocks noChangeArrowheads="1"/>
            </p:cNvSpPr>
            <p:nvPr/>
          </p:nvSpPr>
          <p:spPr bwMode="auto">
            <a:xfrm>
              <a:off x="960" y="912"/>
              <a:ext cx="1872" cy="912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01" name="Rectangle 66"/>
            <p:cNvSpPr>
              <a:spLocks noChangeArrowheads="1"/>
            </p:cNvSpPr>
            <p:nvPr/>
          </p:nvSpPr>
          <p:spPr bwMode="auto">
            <a:xfrm>
              <a:off x="1086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02" name="Rectangle 67"/>
            <p:cNvSpPr>
              <a:spLocks noChangeArrowheads="1"/>
            </p:cNvSpPr>
            <p:nvPr/>
          </p:nvSpPr>
          <p:spPr bwMode="auto">
            <a:xfrm>
              <a:off x="1470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03" name="Rectangle 68"/>
            <p:cNvSpPr>
              <a:spLocks noChangeArrowheads="1"/>
            </p:cNvSpPr>
            <p:nvPr/>
          </p:nvSpPr>
          <p:spPr bwMode="auto">
            <a:xfrm>
              <a:off x="1845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04" name="Rectangle 69"/>
            <p:cNvSpPr>
              <a:spLocks noChangeArrowheads="1"/>
            </p:cNvSpPr>
            <p:nvPr/>
          </p:nvSpPr>
          <p:spPr bwMode="auto">
            <a:xfrm>
              <a:off x="2201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05" name="Rectangle 70"/>
            <p:cNvSpPr>
              <a:spLocks noChangeArrowheads="1"/>
            </p:cNvSpPr>
            <p:nvPr/>
          </p:nvSpPr>
          <p:spPr bwMode="auto">
            <a:xfrm>
              <a:off x="2521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06" name="Rectangle 71"/>
            <p:cNvSpPr>
              <a:spLocks noChangeArrowheads="1"/>
            </p:cNvSpPr>
            <p:nvPr/>
          </p:nvSpPr>
          <p:spPr bwMode="auto">
            <a:xfrm>
              <a:off x="1077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07" name="Rectangle 72"/>
            <p:cNvSpPr>
              <a:spLocks noChangeArrowheads="1"/>
            </p:cNvSpPr>
            <p:nvPr/>
          </p:nvSpPr>
          <p:spPr bwMode="auto">
            <a:xfrm>
              <a:off x="1461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08" name="Rectangle 73"/>
            <p:cNvSpPr>
              <a:spLocks noChangeArrowheads="1"/>
            </p:cNvSpPr>
            <p:nvPr/>
          </p:nvSpPr>
          <p:spPr bwMode="auto">
            <a:xfrm>
              <a:off x="1836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09" name="Rectangle 74"/>
            <p:cNvSpPr>
              <a:spLocks noChangeArrowheads="1"/>
            </p:cNvSpPr>
            <p:nvPr/>
          </p:nvSpPr>
          <p:spPr bwMode="auto">
            <a:xfrm>
              <a:off x="2192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10" name="Rectangle 75"/>
            <p:cNvSpPr>
              <a:spLocks noChangeArrowheads="1"/>
            </p:cNvSpPr>
            <p:nvPr/>
          </p:nvSpPr>
          <p:spPr bwMode="auto">
            <a:xfrm>
              <a:off x="2512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11" name="Rectangle 76"/>
            <p:cNvSpPr>
              <a:spLocks noChangeArrowheads="1"/>
            </p:cNvSpPr>
            <p:nvPr/>
          </p:nvSpPr>
          <p:spPr bwMode="auto">
            <a:xfrm>
              <a:off x="1077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12" name="Rectangle 77"/>
            <p:cNvSpPr>
              <a:spLocks noChangeArrowheads="1"/>
            </p:cNvSpPr>
            <p:nvPr/>
          </p:nvSpPr>
          <p:spPr bwMode="auto">
            <a:xfrm>
              <a:off x="1461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13" name="Rectangle 78"/>
            <p:cNvSpPr>
              <a:spLocks noChangeArrowheads="1"/>
            </p:cNvSpPr>
            <p:nvPr/>
          </p:nvSpPr>
          <p:spPr bwMode="auto">
            <a:xfrm>
              <a:off x="1836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14" name="Rectangle 79"/>
            <p:cNvSpPr>
              <a:spLocks noChangeArrowheads="1"/>
            </p:cNvSpPr>
            <p:nvPr/>
          </p:nvSpPr>
          <p:spPr bwMode="auto">
            <a:xfrm>
              <a:off x="2192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15" name="Rectangle 80"/>
            <p:cNvSpPr>
              <a:spLocks noChangeArrowheads="1"/>
            </p:cNvSpPr>
            <p:nvPr/>
          </p:nvSpPr>
          <p:spPr bwMode="auto">
            <a:xfrm>
              <a:off x="2512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16" name="Rectangle 81"/>
            <p:cNvSpPr>
              <a:spLocks noChangeArrowheads="1"/>
            </p:cNvSpPr>
            <p:nvPr/>
          </p:nvSpPr>
          <p:spPr bwMode="auto">
            <a:xfrm>
              <a:off x="1077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17" name="Rectangle 82"/>
            <p:cNvSpPr>
              <a:spLocks noChangeArrowheads="1"/>
            </p:cNvSpPr>
            <p:nvPr/>
          </p:nvSpPr>
          <p:spPr bwMode="auto">
            <a:xfrm>
              <a:off x="1461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18" name="Rectangle 83"/>
            <p:cNvSpPr>
              <a:spLocks noChangeArrowheads="1"/>
            </p:cNvSpPr>
            <p:nvPr/>
          </p:nvSpPr>
          <p:spPr bwMode="auto">
            <a:xfrm>
              <a:off x="1836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19" name="Rectangle 84"/>
            <p:cNvSpPr>
              <a:spLocks noChangeArrowheads="1"/>
            </p:cNvSpPr>
            <p:nvPr/>
          </p:nvSpPr>
          <p:spPr bwMode="auto">
            <a:xfrm>
              <a:off x="2192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120" name="Rectangle 85"/>
            <p:cNvSpPr>
              <a:spLocks noChangeArrowheads="1"/>
            </p:cNvSpPr>
            <p:nvPr/>
          </p:nvSpPr>
          <p:spPr bwMode="auto">
            <a:xfrm>
              <a:off x="2512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25" name="Group 86"/>
          <p:cNvGrpSpPr>
            <a:grpSpLocks/>
          </p:cNvGrpSpPr>
          <p:nvPr/>
        </p:nvGrpSpPr>
        <p:grpSpPr bwMode="auto">
          <a:xfrm>
            <a:off x="152400" y="361950"/>
            <a:ext cx="1295400" cy="533400"/>
            <a:chOff x="3600" y="240"/>
            <a:chExt cx="1056" cy="576"/>
          </a:xfrm>
        </p:grpSpPr>
        <p:sp>
          <p:nvSpPr>
            <p:cNvPr id="35079" name="Rectangle 87"/>
            <p:cNvSpPr>
              <a:spLocks noChangeArrowheads="1"/>
            </p:cNvSpPr>
            <p:nvPr/>
          </p:nvSpPr>
          <p:spPr bwMode="auto">
            <a:xfrm>
              <a:off x="3600" y="240"/>
              <a:ext cx="1056" cy="576"/>
            </a:xfrm>
            <a:prstGeom prst="rect">
              <a:avLst/>
            </a:prstGeom>
            <a:solidFill>
              <a:srgbClr val="66FF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80" name="Rectangle 88"/>
            <p:cNvSpPr>
              <a:spLocks noChangeArrowheads="1"/>
            </p:cNvSpPr>
            <p:nvPr/>
          </p:nvSpPr>
          <p:spPr bwMode="auto">
            <a:xfrm>
              <a:off x="3671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81" name="Rectangle 89"/>
            <p:cNvSpPr>
              <a:spLocks noChangeArrowheads="1"/>
            </p:cNvSpPr>
            <p:nvPr/>
          </p:nvSpPr>
          <p:spPr bwMode="auto">
            <a:xfrm>
              <a:off x="3888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82" name="Rectangle 90"/>
            <p:cNvSpPr>
              <a:spLocks noChangeArrowheads="1"/>
            </p:cNvSpPr>
            <p:nvPr/>
          </p:nvSpPr>
          <p:spPr bwMode="auto">
            <a:xfrm>
              <a:off x="4099" y="294"/>
              <a:ext cx="136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83" name="Rectangle 91"/>
            <p:cNvSpPr>
              <a:spLocks noChangeArrowheads="1"/>
            </p:cNvSpPr>
            <p:nvPr/>
          </p:nvSpPr>
          <p:spPr bwMode="auto">
            <a:xfrm>
              <a:off x="4300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84" name="Rectangle 92"/>
            <p:cNvSpPr>
              <a:spLocks noChangeArrowheads="1"/>
            </p:cNvSpPr>
            <p:nvPr/>
          </p:nvSpPr>
          <p:spPr bwMode="auto">
            <a:xfrm>
              <a:off x="4481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85" name="Rectangle 93"/>
            <p:cNvSpPr>
              <a:spLocks noChangeArrowheads="1"/>
            </p:cNvSpPr>
            <p:nvPr/>
          </p:nvSpPr>
          <p:spPr bwMode="auto">
            <a:xfrm>
              <a:off x="3666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86" name="Rectangle 94"/>
            <p:cNvSpPr>
              <a:spLocks noChangeArrowheads="1"/>
            </p:cNvSpPr>
            <p:nvPr/>
          </p:nvSpPr>
          <p:spPr bwMode="auto">
            <a:xfrm>
              <a:off x="3883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87" name="Rectangle 95"/>
            <p:cNvSpPr>
              <a:spLocks noChangeArrowheads="1"/>
            </p:cNvSpPr>
            <p:nvPr/>
          </p:nvSpPr>
          <p:spPr bwMode="auto">
            <a:xfrm>
              <a:off x="4094" y="422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88" name="Rectangle 96"/>
            <p:cNvSpPr>
              <a:spLocks noChangeArrowheads="1"/>
            </p:cNvSpPr>
            <p:nvPr/>
          </p:nvSpPr>
          <p:spPr bwMode="auto">
            <a:xfrm>
              <a:off x="4295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89" name="Rectangle 97"/>
            <p:cNvSpPr>
              <a:spLocks noChangeArrowheads="1"/>
            </p:cNvSpPr>
            <p:nvPr/>
          </p:nvSpPr>
          <p:spPr bwMode="auto">
            <a:xfrm>
              <a:off x="4475" y="422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90" name="Rectangle 98"/>
            <p:cNvSpPr>
              <a:spLocks noChangeArrowheads="1"/>
            </p:cNvSpPr>
            <p:nvPr/>
          </p:nvSpPr>
          <p:spPr bwMode="auto">
            <a:xfrm>
              <a:off x="3666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91" name="Rectangle 99"/>
            <p:cNvSpPr>
              <a:spLocks noChangeArrowheads="1"/>
            </p:cNvSpPr>
            <p:nvPr/>
          </p:nvSpPr>
          <p:spPr bwMode="auto">
            <a:xfrm>
              <a:off x="3883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92" name="Rectangle 100"/>
            <p:cNvSpPr>
              <a:spLocks noChangeArrowheads="1"/>
            </p:cNvSpPr>
            <p:nvPr/>
          </p:nvSpPr>
          <p:spPr bwMode="auto">
            <a:xfrm>
              <a:off x="4094" y="549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93" name="Rectangle 101"/>
            <p:cNvSpPr>
              <a:spLocks noChangeArrowheads="1"/>
            </p:cNvSpPr>
            <p:nvPr/>
          </p:nvSpPr>
          <p:spPr bwMode="auto">
            <a:xfrm>
              <a:off x="4295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94" name="Rectangle 102"/>
            <p:cNvSpPr>
              <a:spLocks noChangeArrowheads="1"/>
            </p:cNvSpPr>
            <p:nvPr/>
          </p:nvSpPr>
          <p:spPr bwMode="auto">
            <a:xfrm>
              <a:off x="4475" y="549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95" name="Rectangle 103"/>
            <p:cNvSpPr>
              <a:spLocks noChangeArrowheads="1"/>
            </p:cNvSpPr>
            <p:nvPr/>
          </p:nvSpPr>
          <p:spPr bwMode="auto">
            <a:xfrm>
              <a:off x="3666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96" name="Rectangle 104"/>
            <p:cNvSpPr>
              <a:spLocks noChangeArrowheads="1"/>
            </p:cNvSpPr>
            <p:nvPr/>
          </p:nvSpPr>
          <p:spPr bwMode="auto">
            <a:xfrm>
              <a:off x="3883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97" name="Rectangle 105"/>
            <p:cNvSpPr>
              <a:spLocks noChangeArrowheads="1"/>
            </p:cNvSpPr>
            <p:nvPr/>
          </p:nvSpPr>
          <p:spPr bwMode="auto">
            <a:xfrm>
              <a:off x="4094" y="687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98" name="Rectangle 106"/>
            <p:cNvSpPr>
              <a:spLocks noChangeArrowheads="1"/>
            </p:cNvSpPr>
            <p:nvPr/>
          </p:nvSpPr>
          <p:spPr bwMode="auto">
            <a:xfrm>
              <a:off x="4295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99" name="Rectangle 107"/>
            <p:cNvSpPr>
              <a:spLocks noChangeArrowheads="1"/>
            </p:cNvSpPr>
            <p:nvPr/>
          </p:nvSpPr>
          <p:spPr bwMode="auto">
            <a:xfrm>
              <a:off x="4475" y="687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26" name="Group 108"/>
          <p:cNvGrpSpPr>
            <a:grpSpLocks/>
          </p:cNvGrpSpPr>
          <p:nvPr/>
        </p:nvGrpSpPr>
        <p:grpSpPr bwMode="auto">
          <a:xfrm>
            <a:off x="2057400" y="323850"/>
            <a:ext cx="1295400" cy="533400"/>
            <a:chOff x="3600" y="240"/>
            <a:chExt cx="1056" cy="576"/>
          </a:xfrm>
        </p:grpSpPr>
        <p:sp>
          <p:nvSpPr>
            <p:cNvPr id="35058" name="Rectangle 109"/>
            <p:cNvSpPr>
              <a:spLocks noChangeArrowheads="1"/>
            </p:cNvSpPr>
            <p:nvPr/>
          </p:nvSpPr>
          <p:spPr bwMode="auto">
            <a:xfrm>
              <a:off x="3600" y="240"/>
              <a:ext cx="1056" cy="576"/>
            </a:xfrm>
            <a:prstGeom prst="rect">
              <a:avLst/>
            </a:prstGeom>
            <a:solidFill>
              <a:srgbClr val="66FF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59" name="Rectangle 110"/>
            <p:cNvSpPr>
              <a:spLocks noChangeArrowheads="1"/>
            </p:cNvSpPr>
            <p:nvPr/>
          </p:nvSpPr>
          <p:spPr bwMode="auto">
            <a:xfrm>
              <a:off x="3671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60" name="Rectangle 111"/>
            <p:cNvSpPr>
              <a:spLocks noChangeArrowheads="1"/>
            </p:cNvSpPr>
            <p:nvPr/>
          </p:nvSpPr>
          <p:spPr bwMode="auto">
            <a:xfrm>
              <a:off x="3888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61" name="Rectangle 112"/>
            <p:cNvSpPr>
              <a:spLocks noChangeArrowheads="1"/>
            </p:cNvSpPr>
            <p:nvPr/>
          </p:nvSpPr>
          <p:spPr bwMode="auto">
            <a:xfrm>
              <a:off x="4099" y="294"/>
              <a:ext cx="136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62" name="Rectangle 113"/>
            <p:cNvSpPr>
              <a:spLocks noChangeArrowheads="1"/>
            </p:cNvSpPr>
            <p:nvPr/>
          </p:nvSpPr>
          <p:spPr bwMode="auto">
            <a:xfrm>
              <a:off x="4300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63" name="Rectangle 114"/>
            <p:cNvSpPr>
              <a:spLocks noChangeArrowheads="1"/>
            </p:cNvSpPr>
            <p:nvPr/>
          </p:nvSpPr>
          <p:spPr bwMode="auto">
            <a:xfrm>
              <a:off x="4481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64" name="Rectangle 115"/>
            <p:cNvSpPr>
              <a:spLocks noChangeArrowheads="1"/>
            </p:cNvSpPr>
            <p:nvPr/>
          </p:nvSpPr>
          <p:spPr bwMode="auto">
            <a:xfrm>
              <a:off x="3666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65" name="Rectangle 116"/>
            <p:cNvSpPr>
              <a:spLocks noChangeArrowheads="1"/>
            </p:cNvSpPr>
            <p:nvPr/>
          </p:nvSpPr>
          <p:spPr bwMode="auto">
            <a:xfrm>
              <a:off x="3883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66" name="Rectangle 117"/>
            <p:cNvSpPr>
              <a:spLocks noChangeArrowheads="1"/>
            </p:cNvSpPr>
            <p:nvPr/>
          </p:nvSpPr>
          <p:spPr bwMode="auto">
            <a:xfrm>
              <a:off x="4094" y="422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67" name="Rectangle 118"/>
            <p:cNvSpPr>
              <a:spLocks noChangeArrowheads="1"/>
            </p:cNvSpPr>
            <p:nvPr/>
          </p:nvSpPr>
          <p:spPr bwMode="auto">
            <a:xfrm>
              <a:off x="4295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68" name="Rectangle 119"/>
            <p:cNvSpPr>
              <a:spLocks noChangeArrowheads="1"/>
            </p:cNvSpPr>
            <p:nvPr/>
          </p:nvSpPr>
          <p:spPr bwMode="auto">
            <a:xfrm>
              <a:off x="4475" y="422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69" name="Rectangle 120"/>
            <p:cNvSpPr>
              <a:spLocks noChangeArrowheads="1"/>
            </p:cNvSpPr>
            <p:nvPr/>
          </p:nvSpPr>
          <p:spPr bwMode="auto">
            <a:xfrm>
              <a:off x="3666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70" name="Rectangle 121"/>
            <p:cNvSpPr>
              <a:spLocks noChangeArrowheads="1"/>
            </p:cNvSpPr>
            <p:nvPr/>
          </p:nvSpPr>
          <p:spPr bwMode="auto">
            <a:xfrm>
              <a:off x="3883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71" name="Rectangle 122"/>
            <p:cNvSpPr>
              <a:spLocks noChangeArrowheads="1"/>
            </p:cNvSpPr>
            <p:nvPr/>
          </p:nvSpPr>
          <p:spPr bwMode="auto">
            <a:xfrm>
              <a:off x="4094" y="549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72" name="Rectangle 123"/>
            <p:cNvSpPr>
              <a:spLocks noChangeArrowheads="1"/>
            </p:cNvSpPr>
            <p:nvPr/>
          </p:nvSpPr>
          <p:spPr bwMode="auto">
            <a:xfrm>
              <a:off x="4295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73" name="Rectangle 124"/>
            <p:cNvSpPr>
              <a:spLocks noChangeArrowheads="1"/>
            </p:cNvSpPr>
            <p:nvPr/>
          </p:nvSpPr>
          <p:spPr bwMode="auto">
            <a:xfrm>
              <a:off x="4475" y="549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74" name="Rectangle 125"/>
            <p:cNvSpPr>
              <a:spLocks noChangeArrowheads="1"/>
            </p:cNvSpPr>
            <p:nvPr/>
          </p:nvSpPr>
          <p:spPr bwMode="auto">
            <a:xfrm>
              <a:off x="3666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75" name="Rectangle 126"/>
            <p:cNvSpPr>
              <a:spLocks noChangeArrowheads="1"/>
            </p:cNvSpPr>
            <p:nvPr/>
          </p:nvSpPr>
          <p:spPr bwMode="auto">
            <a:xfrm>
              <a:off x="3883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76" name="Rectangle 127"/>
            <p:cNvSpPr>
              <a:spLocks noChangeArrowheads="1"/>
            </p:cNvSpPr>
            <p:nvPr/>
          </p:nvSpPr>
          <p:spPr bwMode="auto">
            <a:xfrm>
              <a:off x="4094" y="687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77" name="Rectangle 128"/>
            <p:cNvSpPr>
              <a:spLocks noChangeArrowheads="1"/>
            </p:cNvSpPr>
            <p:nvPr/>
          </p:nvSpPr>
          <p:spPr bwMode="auto">
            <a:xfrm>
              <a:off x="4295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78" name="Rectangle 129"/>
            <p:cNvSpPr>
              <a:spLocks noChangeArrowheads="1"/>
            </p:cNvSpPr>
            <p:nvPr/>
          </p:nvSpPr>
          <p:spPr bwMode="auto">
            <a:xfrm>
              <a:off x="4475" y="687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27" name="Group 130"/>
          <p:cNvGrpSpPr>
            <a:grpSpLocks/>
          </p:cNvGrpSpPr>
          <p:nvPr/>
        </p:nvGrpSpPr>
        <p:grpSpPr bwMode="auto">
          <a:xfrm>
            <a:off x="0" y="1295400"/>
            <a:ext cx="1295400" cy="838200"/>
            <a:chOff x="2496" y="2208"/>
            <a:chExt cx="1056" cy="576"/>
          </a:xfrm>
        </p:grpSpPr>
        <p:sp>
          <p:nvSpPr>
            <p:cNvPr id="35037" name="Rectangle 131"/>
            <p:cNvSpPr>
              <a:spLocks noChangeArrowheads="1"/>
            </p:cNvSpPr>
            <p:nvPr/>
          </p:nvSpPr>
          <p:spPr bwMode="auto">
            <a:xfrm>
              <a:off x="2496" y="2208"/>
              <a:ext cx="1056" cy="576"/>
            </a:xfrm>
            <a:prstGeom prst="rect">
              <a:avLst/>
            </a:prstGeom>
            <a:solidFill>
              <a:srgbClr val="FFCC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FF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38" name="Rectangle 132"/>
            <p:cNvSpPr>
              <a:spLocks noChangeArrowheads="1"/>
            </p:cNvSpPr>
            <p:nvPr/>
          </p:nvSpPr>
          <p:spPr bwMode="auto">
            <a:xfrm>
              <a:off x="2567" y="2262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39" name="Rectangle 133"/>
            <p:cNvSpPr>
              <a:spLocks noChangeArrowheads="1"/>
            </p:cNvSpPr>
            <p:nvPr/>
          </p:nvSpPr>
          <p:spPr bwMode="auto">
            <a:xfrm>
              <a:off x="2784" y="2262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40" name="Rectangle 134"/>
            <p:cNvSpPr>
              <a:spLocks noChangeArrowheads="1"/>
            </p:cNvSpPr>
            <p:nvPr/>
          </p:nvSpPr>
          <p:spPr bwMode="auto">
            <a:xfrm>
              <a:off x="2995" y="2262"/>
              <a:ext cx="136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41" name="Rectangle 135"/>
            <p:cNvSpPr>
              <a:spLocks noChangeArrowheads="1"/>
            </p:cNvSpPr>
            <p:nvPr/>
          </p:nvSpPr>
          <p:spPr bwMode="auto">
            <a:xfrm>
              <a:off x="3196" y="2262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42" name="Rectangle 136"/>
            <p:cNvSpPr>
              <a:spLocks noChangeArrowheads="1"/>
            </p:cNvSpPr>
            <p:nvPr/>
          </p:nvSpPr>
          <p:spPr bwMode="auto">
            <a:xfrm>
              <a:off x="3377" y="2262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43" name="Rectangle 137"/>
            <p:cNvSpPr>
              <a:spLocks noChangeArrowheads="1"/>
            </p:cNvSpPr>
            <p:nvPr/>
          </p:nvSpPr>
          <p:spPr bwMode="auto">
            <a:xfrm>
              <a:off x="2562" y="2390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44" name="Rectangle 138"/>
            <p:cNvSpPr>
              <a:spLocks noChangeArrowheads="1"/>
            </p:cNvSpPr>
            <p:nvPr/>
          </p:nvSpPr>
          <p:spPr bwMode="auto">
            <a:xfrm>
              <a:off x="2779" y="2390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45" name="Rectangle 139"/>
            <p:cNvSpPr>
              <a:spLocks noChangeArrowheads="1"/>
            </p:cNvSpPr>
            <p:nvPr/>
          </p:nvSpPr>
          <p:spPr bwMode="auto">
            <a:xfrm>
              <a:off x="2990" y="2390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46" name="Rectangle 140"/>
            <p:cNvSpPr>
              <a:spLocks noChangeArrowheads="1"/>
            </p:cNvSpPr>
            <p:nvPr/>
          </p:nvSpPr>
          <p:spPr bwMode="auto">
            <a:xfrm>
              <a:off x="3191" y="2390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47" name="Rectangle 141"/>
            <p:cNvSpPr>
              <a:spLocks noChangeArrowheads="1"/>
            </p:cNvSpPr>
            <p:nvPr/>
          </p:nvSpPr>
          <p:spPr bwMode="auto">
            <a:xfrm>
              <a:off x="3371" y="2390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48" name="Rectangle 142"/>
            <p:cNvSpPr>
              <a:spLocks noChangeArrowheads="1"/>
            </p:cNvSpPr>
            <p:nvPr/>
          </p:nvSpPr>
          <p:spPr bwMode="auto">
            <a:xfrm>
              <a:off x="2562" y="251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49" name="Rectangle 143"/>
            <p:cNvSpPr>
              <a:spLocks noChangeArrowheads="1"/>
            </p:cNvSpPr>
            <p:nvPr/>
          </p:nvSpPr>
          <p:spPr bwMode="auto">
            <a:xfrm>
              <a:off x="2779" y="251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50" name="Rectangle 144"/>
            <p:cNvSpPr>
              <a:spLocks noChangeArrowheads="1"/>
            </p:cNvSpPr>
            <p:nvPr/>
          </p:nvSpPr>
          <p:spPr bwMode="auto">
            <a:xfrm>
              <a:off x="2990" y="2517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51" name="Rectangle 145"/>
            <p:cNvSpPr>
              <a:spLocks noChangeArrowheads="1"/>
            </p:cNvSpPr>
            <p:nvPr/>
          </p:nvSpPr>
          <p:spPr bwMode="auto">
            <a:xfrm>
              <a:off x="3191" y="251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52" name="Rectangle 146"/>
            <p:cNvSpPr>
              <a:spLocks noChangeArrowheads="1"/>
            </p:cNvSpPr>
            <p:nvPr/>
          </p:nvSpPr>
          <p:spPr bwMode="auto">
            <a:xfrm>
              <a:off x="3371" y="2517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53" name="Rectangle 147"/>
            <p:cNvSpPr>
              <a:spLocks noChangeArrowheads="1"/>
            </p:cNvSpPr>
            <p:nvPr/>
          </p:nvSpPr>
          <p:spPr bwMode="auto">
            <a:xfrm>
              <a:off x="2562" y="2655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54" name="Rectangle 148"/>
            <p:cNvSpPr>
              <a:spLocks noChangeArrowheads="1"/>
            </p:cNvSpPr>
            <p:nvPr/>
          </p:nvSpPr>
          <p:spPr bwMode="auto">
            <a:xfrm>
              <a:off x="2779" y="2655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55" name="Rectangle 149"/>
            <p:cNvSpPr>
              <a:spLocks noChangeArrowheads="1"/>
            </p:cNvSpPr>
            <p:nvPr/>
          </p:nvSpPr>
          <p:spPr bwMode="auto">
            <a:xfrm>
              <a:off x="2990" y="2655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56" name="Rectangle 150"/>
            <p:cNvSpPr>
              <a:spLocks noChangeArrowheads="1"/>
            </p:cNvSpPr>
            <p:nvPr/>
          </p:nvSpPr>
          <p:spPr bwMode="auto">
            <a:xfrm>
              <a:off x="3191" y="2655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57" name="Rectangle 151"/>
            <p:cNvSpPr>
              <a:spLocks noChangeArrowheads="1"/>
            </p:cNvSpPr>
            <p:nvPr/>
          </p:nvSpPr>
          <p:spPr bwMode="auto">
            <a:xfrm>
              <a:off x="3371" y="2655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28" name="Group 152"/>
          <p:cNvGrpSpPr>
            <a:grpSpLocks/>
          </p:cNvGrpSpPr>
          <p:nvPr/>
        </p:nvGrpSpPr>
        <p:grpSpPr bwMode="auto">
          <a:xfrm>
            <a:off x="5867400" y="266700"/>
            <a:ext cx="1066800" cy="609600"/>
            <a:chOff x="960" y="912"/>
            <a:chExt cx="1872" cy="912"/>
          </a:xfrm>
        </p:grpSpPr>
        <p:sp>
          <p:nvSpPr>
            <p:cNvPr id="35016" name="Rectangle 153"/>
            <p:cNvSpPr>
              <a:spLocks noChangeArrowheads="1"/>
            </p:cNvSpPr>
            <p:nvPr/>
          </p:nvSpPr>
          <p:spPr bwMode="auto">
            <a:xfrm>
              <a:off x="960" y="912"/>
              <a:ext cx="1872" cy="912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17" name="Rectangle 154"/>
            <p:cNvSpPr>
              <a:spLocks noChangeArrowheads="1"/>
            </p:cNvSpPr>
            <p:nvPr/>
          </p:nvSpPr>
          <p:spPr bwMode="auto">
            <a:xfrm>
              <a:off x="1086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18" name="Rectangle 155"/>
            <p:cNvSpPr>
              <a:spLocks noChangeArrowheads="1"/>
            </p:cNvSpPr>
            <p:nvPr/>
          </p:nvSpPr>
          <p:spPr bwMode="auto">
            <a:xfrm>
              <a:off x="1470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19" name="Rectangle 156"/>
            <p:cNvSpPr>
              <a:spLocks noChangeArrowheads="1"/>
            </p:cNvSpPr>
            <p:nvPr/>
          </p:nvSpPr>
          <p:spPr bwMode="auto">
            <a:xfrm>
              <a:off x="1845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20" name="Rectangle 157"/>
            <p:cNvSpPr>
              <a:spLocks noChangeArrowheads="1"/>
            </p:cNvSpPr>
            <p:nvPr/>
          </p:nvSpPr>
          <p:spPr bwMode="auto">
            <a:xfrm>
              <a:off x="2201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21" name="Rectangle 158"/>
            <p:cNvSpPr>
              <a:spLocks noChangeArrowheads="1"/>
            </p:cNvSpPr>
            <p:nvPr/>
          </p:nvSpPr>
          <p:spPr bwMode="auto">
            <a:xfrm>
              <a:off x="2521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22" name="Rectangle 159"/>
            <p:cNvSpPr>
              <a:spLocks noChangeArrowheads="1"/>
            </p:cNvSpPr>
            <p:nvPr/>
          </p:nvSpPr>
          <p:spPr bwMode="auto">
            <a:xfrm>
              <a:off x="1077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23" name="Rectangle 160"/>
            <p:cNvSpPr>
              <a:spLocks noChangeArrowheads="1"/>
            </p:cNvSpPr>
            <p:nvPr/>
          </p:nvSpPr>
          <p:spPr bwMode="auto">
            <a:xfrm>
              <a:off x="1461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24" name="Rectangle 161"/>
            <p:cNvSpPr>
              <a:spLocks noChangeArrowheads="1"/>
            </p:cNvSpPr>
            <p:nvPr/>
          </p:nvSpPr>
          <p:spPr bwMode="auto">
            <a:xfrm>
              <a:off x="1836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25" name="Rectangle 162"/>
            <p:cNvSpPr>
              <a:spLocks noChangeArrowheads="1"/>
            </p:cNvSpPr>
            <p:nvPr/>
          </p:nvSpPr>
          <p:spPr bwMode="auto">
            <a:xfrm>
              <a:off x="2192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26" name="Rectangle 163"/>
            <p:cNvSpPr>
              <a:spLocks noChangeArrowheads="1"/>
            </p:cNvSpPr>
            <p:nvPr/>
          </p:nvSpPr>
          <p:spPr bwMode="auto">
            <a:xfrm>
              <a:off x="2512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27" name="Rectangle 164"/>
            <p:cNvSpPr>
              <a:spLocks noChangeArrowheads="1"/>
            </p:cNvSpPr>
            <p:nvPr/>
          </p:nvSpPr>
          <p:spPr bwMode="auto">
            <a:xfrm>
              <a:off x="1077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28" name="Rectangle 165"/>
            <p:cNvSpPr>
              <a:spLocks noChangeArrowheads="1"/>
            </p:cNvSpPr>
            <p:nvPr/>
          </p:nvSpPr>
          <p:spPr bwMode="auto">
            <a:xfrm>
              <a:off x="1461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29" name="Rectangle 166"/>
            <p:cNvSpPr>
              <a:spLocks noChangeArrowheads="1"/>
            </p:cNvSpPr>
            <p:nvPr/>
          </p:nvSpPr>
          <p:spPr bwMode="auto">
            <a:xfrm>
              <a:off x="1836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30" name="Rectangle 167"/>
            <p:cNvSpPr>
              <a:spLocks noChangeArrowheads="1"/>
            </p:cNvSpPr>
            <p:nvPr/>
          </p:nvSpPr>
          <p:spPr bwMode="auto">
            <a:xfrm>
              <a:off x="2192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31" name="Rectangle 168"/>
            <p:cNvSpPr>
              <a:spLocks noChangeArrowheads="1"/>
            </p:cNvSpPr>
            <p:nvPr/>
          </p:nvSpPr>
          <p:spPr bwMode="auto">
            <a:xfrm>
              <a:off x="2512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32" name="Rectangle 169"/>
            <p:cNvSpPr>
              <a:spLocks noChangeArrowheads="1"/>
            </p:cNvSpPr>
            <p:nvPr/>
          </p:nvSpPr>
          <p:spPr bwMode="auto">
            <a:xfrm>
              <a:off x="1077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33" name="Rectangle 170"/>
            <p:cNvSpPr>
              <a:spLocks noChangeArrowheads="1"/>
            </p:cNvSpPr>
            <p:nvPr/>
          </p:nvSpPr>
          <p:spPr bwMode="auto">
            <a:xfrm>
              <a:off x="1461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34" name="Rectangle 171"/>
            <p:cNvSpPr>
              <a:spLocks noChangeArrowheads="1"/>
            </p:cNvSpPr>
            <p:nvPr/>
          </p:nvSpPr>
          <p:spPr bwMode="auto">
            <a:xfrm>
              <a:off x="1836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35" name="Rectangle 172"/>
            <p:cNvSpPr>
              <a:spLocks noChangeArrowheads="1"/>
            </p:cNvSpPr>
            <p:nvPr/>
          </p:nvSpPr>
          <p:spPr bwMode="auto">
            <a:xfrm>
              <a:off x="2192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36" name="Rectangle 173"/>
            <p:cNvSpPr>
              <a:spLocks noChangeArrowheads="1"/>
            </p:cNvSpPr>
            <p:nvPr/>
          </p:nvSpPr>
          <p:spPr bwMode="auto">
            <a:xfrm>
              <a:off x="2512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29" name="Group 174"/>
          <p:cNvGrpSpPr>
            <a:grpSpLocks/>
          </p:cNvGrpSpPr>
          <p:nvPr/>
        </p:nvGrpSpPr>
        <p:grpSpPr bwMode="auto">
          <a:xfrm>
            <a:off x="7696200" y="1295400"/>
            <a:ext cx="1222375" cy="762000"/>
            <a:chOff x="3600" y="240"/>
            <a:chExt cx="1056" cy="576"/>
          </a:xfrm>
        </p:grpSpPr>
        <p:sp>
          <p:nvSpPr>
            <p:cNvPr id="34995" name="Rectangle 175"/>
            <p:cNvSpPr>
              <a:spLocks noChangeArrowheads="1"/>
            </p:cNvSpPr>
            <p:nvPr/>
          </p:nvSpPr>
          <p:spPr bwMode="auto">
            <a:xfrm>
              <a:off x="3600" y="240"/>
              <a:ext cx="1056" cy="576"/>
            </a:xfrm>
            <a:prstGeom prst="rect">
              <a:avLst/>
            </a:prstGeom>
            <a:solidFill>
              <a:srgbClr val="FF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CC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96" name="Rectangle 176"/>
            <p:cNvSpPr>
              <a:spLocks noChangeArrowheads="1"/>
            </p:cNvSpPr>
            <p:nvPr/>
          </p:nvSpPr>
          <p:spPr bwMode="auto">
            <a:xfrm>
              <a:off x="3671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97" name="Rectangle 177"/>
            <p:cNvSpPr>
              <a:spLocks noChangeArrowheads="1"/>
            </p:cNvSpPr>
            <p:nvPr/>
          </p:nvSpPr>
          <p:spPr bwMode="auto">
            <a:xfrm>
              <a:off x="3888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98" name="Rectangle 178"/>
            <p:cNvSpPr>
              <a:spLocks noChangeArrowheads="1"/>
            </p:cNvSpPr>
            <p:nvPr/>
          </p:nvSpPr>
          <p:spPr bwMode="auto">
            <a:xfrm>
              <a:off x="4099" y="294"/>
              <a:ext cx="136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99" name="Rectangle 179"/>
            <p:cNvSpPr>
              <a:spLocks noChangeArrowheads="1"/>
            </p:cNvSpPr>
            <p:nvPr/>
          </p:nvSpPr>
          <p:spPr bwMode="auto">
            <a:xfrm>
              <a:off x="4300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00" name="Rectangle 180"/>
            <p:cNvSpPr>
              <a:spLocks noChangeArrowheads="1"/>
            </p:cNvSpPr>
            <p:nvPr/>
          </p:nvSpPr>
          <p:spPr bwMode="auto">
            <a:xfrm>
              <a:off x="4481" y="294"/>
              <a:ext cx="135" cy="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01" name="Rectangle 181"/>
            <p:cNvSpPr>
              <a:spLocks noChangeArrowheads="1"/>
            </p:cNvSpPr>
            <p:nvPr/>
          </p:nvSpPr>
          <p:spPr bwMode="auto">
            <a:xfrm>
              <a:off x="3666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02" name="Rectangle 182"/>
            <p:cNvSpPr>
              <a:spLocks noChangeArrowheads="1"/>
            </p:cNvSpPr>
            <p:nvPr/>
          </p:nvSpPr>
          <p:spPr bwMode="auto">
            <a:xfrm>
              <a:off x="3883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03" name="Rectangle 183"/>
            <p:cNvSpPr>
              <a:spLocks noChangeArrowheads="1"/>
            </p:cNvSpPr>
            <p:nvPr/>
          </p:nvSpPr>
          <p:spPr bwMode="auto">
            <a:xfrm>
              <a:off x="4094" y="422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04" name="Rectangle 184"/>
            <p:cNvSpPr>
              <a:spLocks noChangeArrowheads="1"/>
            </p:cNvSpPr>
            <p:nvPr/>
          </p:nvSpPr>
          <p:spPr bwMode="auto">
            <a:xfrm>
              <a:off x="4295" y="422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05" name="Rectangle 185"/>
            <p:cNvSpPr>
              <a:spLocks noChangeArrowheads="1"/>
            </p:cNvSpPr>
            <p:nvPr/>
          </p:nvSpPr>
          <p:spPr bwMode="auto">
            <a:xfrm>
              <a:off x="4475" y="422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06" name="Rectangle 186"/>
            <p:cNvSpPr>
              <a:spLocks noChangeArrowheads="1"/>
            </p:cNvSpPr>
            <p:nvPr/>
          </p:nvSpPr>
          <p:spPr bwMode="auto">
            <a:xfrm>
              <a:off x="3666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07" name="Rectangle 187"/>
            <p:cNvSpPr>
              <a:spLocks noChangeArrowheads="1"/>
            </p:cNvSpPr>
            <p:nvPr/>
          </p:nvSpPr>
          <p:spPr bwMode="auto">
            <a:xfrm>
              <a:off x="3883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08" name="Rectangle 188"/>
            <p:cNvSpPr>
              <a:spLocks noChangeArrowheads="1"/>
            </p:cNvSpPr>
            <p:nvPr/>
          </p:nvSpPr>
          <p:spPr bwMode="auto">
            <a:xfrm>
              <a:off x="4094" y="549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09" name="Rectangle 189"/>
            <p:cNvSpPr>
              <a:spLocks noChangeArrowheads="1"/>
            </p:cNvSpPr>
            <p:nvPr/>
          </p:nvSpPr>
          <p:spPr bwMode="auto">
            <a:xfrm>
              <a:off x="4295" y="549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10" name="Rectangle 190"/>
            <p:cNvSpPr>
              <a:spLocks noChangeArrowheads="1"/>
            </p:cNvSpPr>
            <p:nvPr/>
          </p:nvSpPr>
          <p:spPr bwMode="auto">
            <a:xfrm>
              <a:off x="4475" y="549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11" name="Rectangle 191"/>
            <p:cNvSpPr>
              <a:spLocks noChangeArrowheads="1"/>
            </p:cNvSpPr>
            <p:nvPr/>
          </p:nvSpPr>
          <p:spPr bwMode="auto">
            <a:xfrm>
              <a:off x="3666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12" name="Rectangle 192"/>
            <p:cNvSpPr>
              <a:spLocks noChangeArrowheads="1"/>
            </p:cNvSpPr>
            <p:nvPr/>
          </p:nvSpPr>
          <p:spPr bwMode="auto">
            <a:xfrm>
              <a:off x="3883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13" name="Rectangle 193"/>
            <p:cNvSpPr>
              <a:spLocks noChangeArrowheads="1"/>
            </p:cNvSpPr>
            <p:nvPr/>
          </p:nvSpPr>
          <p:spPr bwMode="auto">
            <a:xfrm>
              <a:off x="4094" y="687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14" name="Rectangle 194"/>
            <p:cNvSpPr>
              <a:spLocks noChangeArrowheads="1"/>
            </p:cNvSpPr>
            <p:nvPr/>
          </p:nvSpPr>
          <p:spPr bwMode="auto">
            <a:xfrm>
              <a:off x="4295" y="687"/>
              <a:ext cx="135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5015" name="Rectangle 195"/>
            <p:cNvSpPr>
              <a:spLocks noChangeArrowheads="1"/>
            </p:cNvSpPr>
            <p:nvPr/>
          </p:nvSpPr>
          <p:spPr bwMode="auto">
            <a:xfrm>
              <a:off x="4475" y="687"/>
              <a:ext cx="136" cy="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30" name="Group 196"/>
          <p:cNvGrpSpPr>
            <a:grpSpLocks/>
          </p:cNvGrpSpPr>
          <p:nvPr/>
        </p:nvGrpSpPr>
        <p:grpSpPr bwMode="auto">
          <a:xfrm>
            <a:off x="1981200" y="3886200"/>
            <a:ext cx="1219200" cy="914400"/>
            <a:chOff x="2496" y="2208"/>
            <a:chExt cx="1056" cy="576"/>
          </a:xfrm>
        </p:grpSpPr>
        <p:sp>
          <p:nvSpPr>
            <p:cNvPr id="34974" name="Rectangle 197">
              <a:hlinkClick r:id="rId8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496" y="2208"/>
              <a:ext cx="1056" cy="576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75" name="Rectangle 198"/>
            <p:cNvSpPr>
              <a:spLocks noChangeArrowheads="1"/>
            </p:cNvSpPr>
            <p:nvPr/>
          </p:nvSpPr>
          <p:spPr bwMode="auto">
            <a:xfrm>
              <a:off x="2567" y="2262"/>
              <a:ext cx="135" cy="7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76" name="Rectangle 199"/>
            <p:cNvSpPr>
              <a:spLocks noChangeArrowheads="1"/>
            </p:cNvSpPr>
            <p:nvPr/>
          </p:nvSpPr>
          <p:spPr bwMode="auto">
            <a:xfrm>
              <a:off x="2784" y="2262"/>
              <a:ext cx="135" cy="7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77" name="Rectangle 200"/>
            <p:cNvSpPr>
              <a:spLocks noChangeArrowheads="1"/>
            </p:cNvSpPr>
            <p:nvPr/>
          </p:nvSpPr>
          <p:spPr bwMode="auto">
            <a:xfrm>
              <a:off x="2995" y="2262"/>
              <a:ext cx="136" cy="7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78" name="Rectangle 201"/>
            <p:cNvSpPr>
              <a:spLocks noChangeArrowheads="1"/>
            </p:cNvSpPr>
            <p:nvPr/>
          </p:nvSpPr>
          <p:spPr bwMode="auto">
            <a:xfrm>
              <a:off x="3196" y="2262"/>
              <a:ext cx="135" cy="7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79" name="Rectangle 202"/>
            <p:cNvSpPr>
              <a:spLocks noChangeArrowheads="1"/>
            </p:cNvSpPr>
            <p:nvPr/>
          </p:nvSpPr>
          <p:spPr bwMode="auto">
            <a:xfrm>
              <a:off x="3377" y="2262"/>
              <a:ext cx="135" cy="7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80" name="Rectangle 203"/>
            <p:cNvSpPr>
              <a:spLocks noChangeArrowheads="1"/>
            </p:cNvSpPr>
            <p:nvPr/>
          </p:nvSpPr>
          <p:spPr bwMode="auto">
            <a:xfrm>
              <a:off x="2562" y="2390"/>
              <a:ext cx="135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81" name="Rectangle 204"/>
            <p:cNvSpPr>
              <a:spLocks noChangeArrowheads="1"/>
            </p:cNvSpPr>
            <p:nvPr/>
          </p:nvSpPr>
          <p:spPr bwMode="auto">
            <a:xfrm>
              <a:off x="2779" y="2390"/>
              <a:ext cx="135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82" name="Rectangle 205"/>
            <p:cNvSpPr>
              <a:spLocks noChangeArrowheads="1"/>
            </p:cNvSpPr>
            <p:nvPr/>
          </p:nvSpPr>
          <p:spPr bwMode="auto">
            <a:xfrm>
              <a:off x="2990" y="2390"/>
              <a:ext cx="136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83" name="Rectangle 206"/>
            <p:cNvSpPr>
              <a:spLocks noChangeArrowheads="1"/>
            </p:cNvSpPr>
            <p:nvPr/>
          </p:nvSpPr>
          <p:spPr bwMode="auto">
            <a:xfrm>
              <a:off x="3191" y="2390"/>
              <a:ext cx="135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84" name="Rectangle 207"/>
            <p:cNvSpPr>
              <a:spLocks noChangeArrowheads="1"/>
            </p:cNvSpPr>
            <p:nvPr/>
          </p:nvSpPr>
          <p:spPr bwMode="auto">
            <a:xfrm>
              <a:off x="3371" y="2390"/>
              <a:ext cx="136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85" name="Rectangle 208"/>
            <p:cNvSpPr>
              <a:spLocks noChangeArrowheads="1"/>
            </p:cNvSpPr>
            <p:nvPr/>
          </p:nvSpPr>
          <p:spPr bwMode="auto">
            <a:xfrm>
              <a:off x="2562" y="2517"/>
              <a:ext cx="135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86" name="Rectangle 209"/>
            <p:cNvSpPr>
              <a:spLocks noChangeArrowheads="1"/>
            </p:cNvSpPr>
            <p:nvPr/>
          </p:nvSpPr>
          <p:spPr bwMode="auto">
            <a:xfrm>
              <a:off x="2779" y="2517"/>
              <a:ext cx="135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87" name="Rectangle 210"/>
            <p:cNvSpPr>
              <a:spLocks noChangeArrowheads="1"/>
            </p:cNvSpPr>
            <p:nvPr/>
          </p:nvSpPr>
          <p:spPr bwMode="auto">
            <a:xfrm>
              <a:off x="2990" y="2517"/>
              <a:ext cx="136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88" name="Rectangle 211"/>
            <p:cNvSpPr>
              <a:spLocks noChangeArrowheads="1"/>
            </p:cNvSpPr>
            <p:nvPr/>
          </p:nvSpPr>
          <p:spPr bwMode="auto">
            <a:xfrm>
              <a:off x="3191" y="2517"/>
              <a:ext cx="135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89" name="Rectangle 212"/>
            <p:cNvSpPr>
              <a:spLocks noChangeArrowheads="1"/>
            </p:cNvSpPr>
            <p:nvPr/>
          </p:nvSpPr>
          <p:spPr bwMode="auto">
            <a:xfrm>
              <a:off x="3371" y="2517"/>
              <a:ext cx="136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90" name="Rectangle 213"/>
            <p:cNvSpPr>
              <a:spLocks noChangeArrowheads="1"/>
            </p:cNvSpPr>
            <p:nvPr/>
          </p:nvSpPr>
          <p:spPr bwMode="auto">
            <a:xfrm>
              <a:off x="2562" y="2655"/>
              <a:ext cx="135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91" name="Rectangle 214"/>
            <p:cNvSpPr>
              <a:spLocks noChangeArrowheads="1"/>
            </p:cNvSpPr>
            <p:nvPr/>
          </p:nvSpPr>
          <p:spPr bwMode="auto">
            <a:xfrm>
              <a:off x="2779" y="2655"/>
              <a:ext cx="135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92" name="Rectangle 215"/>
            <p:cNvSpPr>
              <a:spLocks noChangeArrowheads="1"/>
            </p:cNvSpPr>
            <p:nvPr/>
          </p:nvSpPr>
          <p:spPr bwMode="auto">
            <a:xfrm>
              <a:off x="2990" y="2655"/>
              <a:ext cx="136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93" name="Rectangle 216"/>
            <p:cNvSpPr>
              <a:spLocks noChangeArrowheads="1"/>
            </p:cNvSpPr>
            <p:nvPr/>
          </p:nvSpPr>
          <p:spPr bwMode="auto">
            <a:xfrm>
              <a:off x="3191" y="2655"/>
              <a:ext cx="135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94" name="Rectangle 217"/>
            <p:cNvSpPr>
              <a:spLocks noChangeArrowheads="1"/>
            </p:cNvSpPr>
            <p:nvPr/>
          </p:nvSpPr>
          <p:spPr bwMode="auto">
            <a:xfrm>
              <a:off x="3371" y="2655"/>
              <a:ext cx="136" cy="7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31" name="Group 218"/>
          <p:cNvGrpSpPr>
            <a:grpSpLocks/>
          </p:cNvGrpSpPr>
          <p:nvPr/>
        </p:nvGrpSpPr>
        <p:grpSpPr bwMode="auto">
          <a:xfrm>
            <a:off x="228600" y="3962400"/>
            <a:ext cx="1219200" cy="914400"/>
            <a:chOff x="2496" y="2208"/>
            <a:chExt cx="1056" cy="576"/>
          </a:xfrm>
        </p:grpSpPr>
        <p:sp>
          <p:nvSpPr>
            <p:cNvPr id="34953" name="Rectangle 219"/>
            <p:cNvSpPr>
              <a:spLocks noChangeArrowheads="1"/>
            </p:cNvSpPr>
            <p:nvPr/>
          </p:nvSpPr>
          <p:spPr bwMode="auto">
            <a:xfrm>
              <a:off x="2496" y="2208"/>
              <a:ext cx="1056" cy="576"/>
            </a:xfrm>
            <a:prstGeom prst="rect">
              <a:avLst/>
            </a:prstGeom>
            <a:solidFill>
              <a:srgbClr val="FF66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6600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54" name="Rectangle 220"/>
            <p:cNvSpPr>
              <a:spLocks noChangeArrowheads="1"/>
            </p:cNvSpPr>
            <p:nvPr/>
          </p:nvSpPr>
          <p:spPr bwMode="auto">
            <a:xfrm>
              <a:off x="2567" y="2262"/>
              <a:ext cx="135" cy="7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55" name="Rectangle 221"/>
            <p:cNvSpPr>
              <a:spLocks noChangeArrowheads="1"/>
            </p:cNvSpPr>
            <p:nvPr/>
          </p:nvSpPr>
          <p:spPr bwMode="auto">
            <a:xfrm>
              <a:off x="2784" y="2262"/>
              <a:ext cx="135" cy="7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56" name="Rectangle 222"/>
            <p:cNvSpPr>
              <a:spLocks noChangeArrowheads="1"/>
            </p:cNvSpPr>
            <p:nvPr/>
          </p:nvSpPr>
          <p:spPr bwMode="auto">
            <a:xfrm>
              <a:off x="2995" y="2262"/>
              <a:ext cx="136" cy="7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57" name="Rectangle 223"/>
            <p:cNvSpPr>
              <a:spLocks noChangeArrowheads="1"/>
            </p:cNvSpPr>
            <p:nvPr/>
          </p:nvSpPr>
          <p:spPr bwMode="auto">
            <a:xfrm>
              <a:off x="3196" y="2262"/>
              <a:ext cx="135" cy="7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58" name="Rectangle 224"/>
            <p:cNvSpPr>
              <a:spLocks noChangeArrowheads="1"/>
            </p:cNvSpPr>
            <p:nvPr/>
          </p:nvSpPr>
          <p:spPr bwMode="auto">
            <a:xfrm>
              <a:off x="3377" y="2262"/>
              <a:ext cx="135" cy="77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59" name="Rectangle 225"/>
            <p:cNvSpPr>
              <a:spLocks noChangeArrowheads="1"/>
            </p:cNvSpPr>
            <p:nvPr/>
          </p:nvSpPr>
          <p:spPr bwMode="auto">
            <a:xfrm>
              <a:off x="2562" y="2390"/>
              <a:ext cx="135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60" name="Rectangle 226"/>
            <p:cNvSpPr>
              <a:spLocks noChangeArrowheads="1"/>
            </p:cNvSpPr>
            <p:nvPr/>
          </p:nvSpPr>
          <p:spPr bwMode="auto">
            <a:xfrm>
              <a:off x="2779" y="2390"/>
              <a:ext cx="135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61" name="Rectangle 227"/>
            <p:cNvSpPr>
              <a:spLocks noChangeArrowheads="1"/>
            </p:cNvSpPr>
            <p:nvPr/>
          </p:nvSpPr>
          <p:spPr bwMode="auto">
            <a:xfrm>
              <a:off x="2990" y="2390"/>
              <a:ext cx="136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62" name="Rectangle 228"/>
            <p:cNvSpPr>
              <a:spLocks noChangeArrowheads="1"/>
            </p:cNvSpPr>
            <p:nvPr/>
          </p:nvSpPr>
          <p:spPr bwMode="auto">
            <a:xfrm>
              <a:off x="3191" y="2390"/>
              <a:ext cx="135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63" name="Rectangle 229"/>
            <p:cNvSpPr>
              <a:spLocks noChangeArrowheads="1"/>
            </p:cNvSpPr>
            <p:nvPr/>
          </p:nvSpPr>
          <p:spPr bwMode="auto">
            <a:xfrm>
              <a:off x="3371" y="2390"/>
              <a:ext cx="136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64" name="Rectangle 230"/>
            <p:cNvSpPr>
              <a:spLocks noChangeArrowheads="1"/>
            </p:cNvSpPr>
            <p:nvPr/>
          </p:nvSpPr>
          <p:spPr bwMode="auto">
            <a:xfrm>
              <a:off x="2562" y="2517"/>
              <a:ext cx="135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65" name="Rectangle 231"/>
            <p:cNvSpPr>
              <a:spLocks noChangeArrowheads="1"/>
            </p:cNvSpPr>
            <p:nvPr/>
          </p:nvSpPr>
          <p:spPr bwMode="auto">
            <a:xfrm>
              <a:off x="2779" y="2517"/>
              <a:ext cx="135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66" name="Rectangle 232"/>
            <p:cNvSpPr>
              <a:spLocks noChangeArrowheads="1"/>
            </p:cNvSpPr>
            <p:nvPr/>
          </p:nvSpPr>
          <p:spPr bwMode="auto">
            <a:xfrm>
              <a:off x="2990" y="2517"/>
              <a:ext cx="136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67" name="Rectangle 233"/>
            <p:cNvSpPr>
              <a:spLocks noChangeArrowheads="1"/>
            </p:cNvSpPr>
            <p:nvPr/>
          </p:nvSpPr>
          <p:spPr bwMode="auto">
            <a:xfrm>
              <a:off x="3191" y="2517"/>
              <a:ext cx="135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68" name="Rectangle 234"/>
            <p:cNvSpPr>
              <a:spLocks noChangeArrowheads="1"/>
            </p:cNvSpPr>
            <p:nvPr/>
          </p:nvSpPr>
          <p:spPr bwMode="auto">
            <a:xfrm>
              <a:off x="3371" y="2517"/>
              <a:ext cx="136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69" name="Rectangle 235"/>
            <p:cNvSpPr>
              <a:spLocks noChangeArrowheads="1"/>
            </p:cNvSpPr>
            <p:nvPr/>
          </p:nvSpPr>
          <p:spPr bwMode="auto">
            <a:xfrm>
              <a:off x="2562" y="2655"/>
              <a:ext cx="135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70" name="Rectangle 236"/>
            <p:cNvSpPr>
              <a:spLocks noChangeArrowheads="1"/>
            </p:cNvSpPr>
            <p:nvPr/>
          </p:nvSpPr>
          <p:spPr bwMode="auto">
            <a:xfrm>
              <a:off x="2779" y="2655"/>
              <a:ext cx="135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71" name="Rectangle 237"/>
            <p:cNvSpPr>
              <a:spLocks noChangeArrowheads="1"/>
            </p:cNvSpPr>
            <p:nvPr/>
          </p:nvSpPr>
          <p:spPr bwMode="auto">
            <a:xfrm>
              <a:off x="2990" y="2655"/>
              <a:ext cx="136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72" name="Rectangle 238"/>
            <p:cNvSpPr>
              <a:spLocks noChangeArrowheads="1"/>
            </p:cNvSpPr>
            <p:nvPr/>
          </p:nvSpPr>
          <p:spPr bwMode="auto">
            <a:xfrm>
              <a:off x="3191" y="2655"/>
              <a:ext cx="135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73" name="Rectangle 239"/>
            <p:cNvSpPr>
              <a:spLocks noChangeArrowheads="1"/>
            </p:cNvSpPr>
            <p:nvPr/>
          </p:nvSpPr>
          <p:spPr bwMode="auto">
            <a:xfrm>
              <a:off x="3371" y="2655"/>
              <a:ext cx="136" cy="7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32" name="Group 240"/>
          <p:cNvGrpSpPr>
            <a:grpSpLocks/>
          </p:cNvGrpSpPr>
          <p:nvPr/>
        </p:nvGrpSpPr>
        <p:grpSpPr bwMode="auto">
          <a:xfrm>
            <a:off x="5334000" y="3505200"/>
            <a:ext cx="1676400" cy="914400"/>
            <a:chOff x="960" y="912"/>
            <a:chExt cx="1872" cy="912"/>
          </a:xfrm>
        </p:grpSpPr>
        <p:sp>
          <p:nvSpPr>
            <p:cNvPr id="34932" name="Rectangle 241">
              <a:hlinkClick r:id="rId9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960" y="912"/>
              <a:ext cx="1872" cy="912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dirty="0" smtClean="0">
                  <a:solidFill>
                    <a:srgbClr val="000000"/>
                  </a:solidFill>
                </a:rPr>
                <a:t>5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34933" name="Rectangle 242"/>
            <p:cNvSpPr>
              <a:spLocks noChangeArrowheads="1"/>
            </p:cNvSpPr>
            <p:nvPr/>
          </p:nvSpPr>
          <p:spPr bwMode="auto">
            <a:xfrm>
              <a:off x="1086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34" name="Rectangle 243"/>
            <p:cNvSpPr>
              <a:spLocks noChangeArrowheads="1"/>
            </p:cNvSpPr>
            <p:nvPr/>
          </p:nvSpPr>
          <p:spPr bwMode="auto">
            <a:xfrm>
              <a:off x="1470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35" name="Rectangle 244"/>
            <p:cNvSpPr>
              <a:spLocks noChangeArrowheads="1"/>
            </p:cNvSpPr>
            <p:nvPr/>
          </p:nvSpPr>
          <p:spPr bwMode="auto">
            <a:xfrm>
              <a:off x="1845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36" name="Rectangle 245"/>
            <p:cNvSpPr>
              <a:spLocks noChangeArrowheads="1"/>
            </p:cNvSpPr>
            <p:nvPr/>
          </p:nvSpPr>
          <p:spPr bwMode="auto">
            <a:xfrm>
              <a:off x="2201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37" name="Rectangle 246"/>
            <p:cNvSpPr>
              <a:spLocks noChangeArrowheads="1"/>
            </p:cNvSpPr>
            <p:nvPr/>
          </p:nvSpPr>
          <p:spPr bwMode="auto">
            <a:xfrm>
              <a:off x="2521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38" name="Rectangle 247"/>
            <p:cNvSpPr>
              <a:spLocks noChangeArrowheads="1"/>
            </p:cNvSpPr>
            <p:nvPr/>
          </p:nvSpPr>
          <p:spPr bwMode="auto">
            <a:xfrm>
              <a:off x="1077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39" name="Rectangle 248"/>
            <p:cNvSpPr>
              <a:spLocks noChangeArrowheads="1"/>
            </p:cNvSpPr>
            <p:nvPr/>
          </p:nvSpPr>
          <p:spPr bwMode="auto">
            <a:xfrm>
              <a:off x="1461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40" name="Rectangle 249"/>
            <p:cNvSpPr>
              <a:spLocks noChangeArrowheads="1"/>
            </p:cNvSpPr>
            <p:nvPr/>
          </p:nvSpPr>
          <p:spPr bwMode="auto">
            <a:xfrm>
              <a:off x="1836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41" name="Rectangle 250"/>
            <p:cNvSpPr>
              <a:spLocks noChangeArrowheads="1"/>
            </p:cNvSpPr>
            <p:nvPr/>
          </p:nvSpPr>
          <p:spPr bwMode="auto">
            <a:xfrm>
              <a:off x="2192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42" name="Rectangle 251"/>
            <p:cNvSpPr>
              <a:spLocks noChangeArrowheads="1"/>
            </p:cNvSpPr>
            <p:nvPr/>
          </p:nvSpPr>
          <p:spPr bwMode="auto">
            <a:xfrm>
              <a:off x="2512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43" name="Rectangle 252"/>
            <p:cNvSpPr>
              <a:spLocks noChangeArrowheads="1"/>
            </p:cNvSpPr>
            <p:nvPr/>
          </p:nvSpPr>
          <p:spPr bwMode="auto">
            <a:xfrm>
              <a:off x="1077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44" name="Rectangle 253"/>
            <p:cNvSpPr>
              <a:spLocks noChangeArrowheads="1"/>
            </p:cNvSpPr>
            <p:nvPr/>
          </p:nvSpPr>
          <p:spPr bwMode="auto">
            <a:xfrm>
              <a:off x="1461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45" name="Rectangle 254"/>
            <p:cNvSpPr>
              <a:spLocks noChangeArrowheads="1"/>
            </p:cNvSpPr>
            <p:nvPr/>
          </p:nvSpPr>
          <p:spPr bwMode="auto">
            <a:xfrm>
              <a:off x="1836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46" name="Rectangle 255"/>
            <p:cNvSpPr>
              <a:spLocks noChangeArrowheads="1"/>
            </p:cNvSpPr>
            <p:nvPr/>
          </p:nvSpPr>
          <p:spPr bwMode="auto">
            <a:xfrm>
              <a:off x="2192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47" name="Rectangle 256"/>
            <p:cNvSpPr>
              <a:spLocks noChangeArrowheads="1"/>
            </p:cNvSpPr>
            <p:nvPr/>
          </p:nvSpPr>
          <p:spPr bwMode="auto">
            <a:xfrm>
              <a:off x="2512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48" name="Rectangle 257"/>
            <p:cNvSpPr>
              <a:spLocks noChangeArrowheads="1"/>
            </p:cNvSpPr>
            <p:nvPr/>
          </p:nvSpPr>
          <p:spPr bwMode="auto">
            <a:xfrm>
              <a:off x="1077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49" name="Rectangle 258"/>
            <p:cNvSpPr>
              <a:spLocks noChangeArrowheads="1"/>
            </p:cNvSpPr>
            <p:nvPr/>
          </p:nvSpPr>
          <p:spPr bwMode="auto">
            <a:xfrm>
              <a:off x="1461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50" name="Rectangle 259"/>
            <p:cNvSpPr>
              <a:spLocks noChangeArrowheads="1"/>
            </p:cNvSpPr>
            <p:nvPr/>
          </p:nvSpPr>
          <p:spPr bwMode="auto">
            <a:xfrm>
              <a:off x="1836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51" name="Rectangle 260"/>
            <p:cNvSpPr>
              <a:spLocks noChangeArrowheads="1"/>
            </p:cNvSpPr>
            <p:nvPr/>
          </p:nvSpPr>
          <p:spPr bwMode="auto">
            <a:xfrm>
              <a:off x="2192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52" name="Rectangle 261"/>
            <p:cNvSpPr>
              <a:spLocks noChangeArrowheads="1"/>
            </p:cNvSpPr>
            <p:nvPr/>
          </p:nvSpPr>
          <p:spPr bwMode="auto">
            <a:xfrm>
              <a:off x="2512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33" name="Group 262"/>
          <p:cNvGrpSpPr>
            <a:grpSpLocks/>
          </p:cNvGrpSpPr>
          <p:nvPr/>
        </p:nvGrpSpPr>
        <p:grpSpPr bwMode="auto">
          <a:xfrm>
            <a:off x="7467600" y="3429000"/>
            <a:ext cx="1676400" cy="914400"/>
            <a:chOff x="960" y="912"/>
            <a:chExt cx="1872" cy="912"/>
          </a:xfrm>
        </p:grpSpPr>
        <p:sp>
          <p:nvSpPr>
            <p:cNvPr id="34911" name="Rectangle 263"/>
            <p:cNvSpPr>
              <a:spLocks noChangeArrowheads="1"/>
            </p:cNvSpPr>
            <p:nvPr/>
          </p:nvSpPr>
          <p:spPr bwMode="auto">
            <a:xfrm>
              <a:off x="960" y="912"/>
              <a:ext cx="1872" cy="912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12" name="Rectangle 264"/>
            <p:cNvSpPr>
              <a:spLocks noChangeArrowheads="1"/>
            </p:cNvSpPr>
            <p:nvPr/>
          </p:nvSpPr>
          <p:spPr bwMode="auto">
            <a:xfrm>
              <a:off x="1086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13" name="Rectangle 265"/>
            <p:cNvSpPr>
              <a:spLocks noChangeArrowheads="1"/>
            </p:cNvSpPr>
            <p:nvPr/>
          </p:nvSpPr>
          <p:spPr bwMode="auto">
            <a:xfrm>
              <a:off x="1470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14" name="Rectangle 266"/>
            <p:cNvSpPr>
              <a:spLocks noChangeArrowheads="1"/>
            </p:cNvSpPr>
            <p:nvPr/>
          </p:nvSpPr>
          <p:spPr bwMode="auto">
            <a:xfrm>
              <a:off x="1845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15" name="Rectangle 267"/>
            <p:cNvSpPr>
              <a:spLocks noChangeArrowheads="1"/>
            </p:cNvSpPr>
            <p:nvPr/>
          </p:nvSpPr>
          <p:spPr bwMode="auto">
            <a:xfrm>
              <a:off x="2201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16" name="Rectangle 268"/>
            <p:cNvSpPr>
              <a:spLocks noChangeArrowheads="1"/>
            </p:cNvSpPr>
            <p:nvPr/>
          </p:nvSpPr>
          <p:spPr bwMode="auto">
            <a:xfrm>
              <a:off x="2521" y="997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17" name="Rectangle 269"/>
            <p:cNvSpPr>
              <a:spLocks noChangeArrowheads="1"/>
            </p:cNvSpPr>
            <p:nvPr/>
          </p:nvSpPr>
          <p:spPr bwMode="auto">
            <a:xfrm>
              <a:off x="1077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18" name="Rectangle 270"/>
            <p:cNvSpPr>
              <a:spLocks noChangeArrowheads="1"/>
            </p:cNvSpPr>
            <p:nvPr/>
          </p:nvSpPr>
          <p:spPr bwMode="auto">
            <a:xfrm>
              <a:off x="1461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19" name="Rectangle 271"/>
            <p:cNvSpPr>
              <a:spLocks noChangeArrowheads="1"/>
            </p:cNvSpPr>
            <p:nvPr/>
          </p:nvSpPr>
          <p:spPr bwMode="auto">
            <a:xfrm>
              <a:off x="1836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20" name="Rectangle 272"/>
            <p:cNvSpPr>
              <a:spLocks noChangeArrowheads="1"/>
            </p:cNvSpPr>
            <p:nvPr/>
          </p:nvSpPr>
          <p:spPr bwMode="auto">
            <a:xfrm>
              <a:off x="2192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21" name="Rectangle 273"/>
            <p:cNvSpPr>
              <a:spLocks noChangeArrowheads="1"/>
            </p:cNvSpPr>
            <p:nvPr/>
          </p:nvSpPr>
          <p:spPr bwMode="auto">
            <a:xfrm>
              <a:off x="2512" y="120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22" name="Rectangle 274"/>
            <p:cNvSpPr>
              <a:spLocks noChangeArrowheads="1"/>
            </p:cNvSpPr>
            <p:nvPr/>
          </p:nvSpPr>
          <p:spPr bwMode="auto">
            <a:xfrm>
              <a:off x="1077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23" name="Rectangle 275"/>
            <p:cNvSpPr>
              <a:spLocks noChangeArrowheads="1"/>
            </p:cNvSpPr>
            <p:nvPr/>
          </p:nvSpPr>
          <p:spPr bwMode="auto">
            <a:xfrm>
              <a:off x="1461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24" name="Rectangle 276"/>
            <p:cNvSpPr>
              <a:spLocks noChangeArrowheads="1"/>
            </p:cNvSpPr>
            <p:nvPr/>
          </p:nvSpPr>
          <p:spPr bwMode="auto">
            <a:xfrm>
              <a:off x="1836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25" name="Rectangle 277"/>
            <p:cNvSpPr>
              <a:spLocks noChangeArrowheads="1"/>
            </p:cNvSpPr>
            <p:nvPr/>
          </p:nvSpPr>
          <p:spPr bwMode="auto">
            <a:xfrm>
              <a:off x="2192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26" name="Rectangle 278"/>
            <p:cNvSpPr>
              <a:spLocks noChangeArrowheads="1"/>
            </p:cNvSpPr>
            <p:nvPr/>
          </p:nvSpPr>
          <p:spPr bwMode="auto">
            <a:xfrm>
              <a:off x="2512" y="1401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27" name="Rectangle 279"/>
            <p:cNvSpPr>
              <a:spLocks noChangeArrowheads="1"/>
            </p:cNvSpPr>
            <p:nvPr/>
          </p:nvSpPr>
          <p:spPr bwMode="auto">
            <a:xfrm>
              <a:off x="1077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28" name="Rectangle 280"/>
            <p:cNvSpPr>
              <a:spLocks noChangeArrowheads="1"/>
            </p:cNvSpPr>
            <p:nvPr/>
          </p:nvSpPr>
          <p:spPr bwMode="auto">
            <a:xfrm>
              <a:off x="1461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29" name="Rectangle 281"/>
            <p:cNvSpPr>
              <a:spLocks noChangeArrowheads="1"/>
            </p:cNvSpPr>
            <p:nvPr/>
          </p:nvSpPr>
          <p:spPr bwMode="auto">
            <a:xfrm>
              <a:off x="1836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30" name="Rectangle 282"/>
            <p:cNvSpPr>
              <a:spLocks noChangeArrowheads="1"/>
            </p:cNvSpPr>
            <p:nvPr/>
          </p:nvSpPr>
          <p:spPr bwMode="auto">
            <a:xfrm>
              <a:off x="2192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34931" name="Rectangle 283"/>
            <p:cNvSpPr>
              <a:spLocks noChangeArrowheads="1"/>
            </p:cNvSpPr>
            <p:nvPr/>
          </p:nvSpPr>
          <p:spPr bwMode="auto">
            <a:xfrm>
              <a:off x="2512" y="1620"/>
              <a:ext cx="240" cy="1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sp>
        <p:nvSpPr>
          <p:cNvPr id="34834" name="Oval 284"/>
          <p:cNvSpPr>
            <a:spLocks noChangeArrowheads="1"/>
          </p:cNvSpPr>
          <p:nvPr/>
        </p:nvSpPr>
        <p:spPr bwMode="auto">
          <a:xfrm>
            <a:off x="2514600" y="4953000"/>
            <a:ext cx="13716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pic>
        <p:nvPicPr>
          <p:cNvPr id="34835" name="Picture 285" descr="FLOWR0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800600"/>
            <a:ext cx="4953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6" name="Picture 286" descr="FLOWR0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876800"/>
            <a:ext cx="4953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7" name="Picture 287" descr="FLOWR0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90900" y="5105400"/>
            <a:ext cx="4953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8" name="Picture 288" descr="FLOWR0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6500" y="5029200"/>
            <a:ext cx="4953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9" name="Picture 289" descr="FLOWR0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334000"/>
            <a:ext cx="4953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0" name="Picture 290" descr="FLOWR0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410200"/>
            <a:ext cx="4953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1" name="Picture 291" descr="FLOWR0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562600"/>
            <a:ext cx="4953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2" name="Picture 292" descr="FLOWR0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486400"/>
            <a:ext cx="4953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3" name="Picture 293" descr="FLOWR0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029200"/>
            <a:ext cx="4953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4" name="Picture 294" descr="FLOWR0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195888"/>
            <a:ext cx="495300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45" name="Rectangle 295" descr="90%"/>
          <p:cNvSpPr>
            <a:spLocks noChangeArrowheads="1"/>
          </p:cNvSpPr>
          <p:nvPr/>
        </p:nvSpPr>
        <p:spPr bwMode="auto">
          <a:xfrm>
            <a:off x="304800" y="4953000"/>
            <a:ext cx="2057400" cy="1295400"/>
          </a:xfrm>
          <a:prstGeom prst="rect">
            <a:avLst/>
          </a:prstGeom>
          <a:pattFill prst="pct90">
            <a:fgClr>
              <a:srgbClr val="339933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34846" name="Rectangle 296" descr="90%"/>
          <p:cNvSpPr>
            <a:spLocks noChangeArrowheads="1"/>
          </p:cNvSpPr>
          <p:nvPr/>
        </p:nvSpPr>
        <p:spPr bwMode="auto">
          <a:xfrm>
            <a:off x="7315200" y="4876800"/>
            <a:ext cx="1676400" cy="1066800"/>
          </a:xfrm>
          <a:prstGeom prst="rect">
            <a:avLst/>
          </a:prstGeom>
          <a:pattFill prst="pct90">
            <a:fgClr>
              <a:srgbClr val="339933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grpSp>
        <p:nvGrpSpPr>
          <p:cNvPr id="34847" name="Group 310"/>
          <p:cNvGrpSpPr>
            <a:grpSpLocks/>
          </p:cNvGrpSpPr>
          <p:nvPr/>
        </p:nvGrpSpPr>
        <p:grpSpPr bwMode="auto">
          <a:xfrm>
            <a:off x="5562600" y="4800600"/>
            <a:ext cx="1320800" cy="1219200"/>
            <a:chOff x="4560" y="3120"/>
            <a:chExt cx="832" cy="768"/>
          </a:xfrm>
        </p:grpSpPr>
        <p:sp>
          <p:nvSpPr>
            <p:cNvPr id="34899" name="AutoShape 297"/>
            <p:cNvSpPr>
              <a:spLocks noChangeArrowheads="1"/>
            </p:cNvSpPr>
            <p:nvPr/>
          </p:nvSpPr>
          <p:spPr bwMode="auto">
            <a:xfrm>
              <a:off x="4608" y="3216"/>
              <a:ext cx="768" cy="57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pic>
          <p:nvPicPr>
            <p:cNvPr id="34900" name="Picture 298" descr="FLOWR05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3120"/>
              <a:ext cx="27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901" name="Picture 299" descr="FLOWR05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3120"/>
              <a:ext cx="27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902" name="Picture 300" descr="FLOWR05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0" y="3312"/>
              <a:ext cx="27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903" name="Picture 301" descr="FLOWR05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" y="3504"/>
              <a:ext cx="27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904" name="Picture 302" descr="FLOWR05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6" y="3504"/>
              <a:ext cx="27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905" name="Picture 303" descr="FLOWR05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3168"/>
              <a:ext cx="27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906" name="Picture 304" descr="FLOWR05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3360"/>
              <a:ext cx="35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907" name="Picture 305" descr="FLOWR05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3360"/>
              <a:ext cx="27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908" name="Picture 306" descr="FLOWR05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0" y="3264"/>
              <a:ext cx="35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909" name="Picture 307" descr="FLOWR05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0" y="3360"/>
              <a:ext cx="27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910" name="Picture 308" descr="FLOWR05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3552"/>
              <a:ext cx="27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4848" name="Picture 309" descr="grlb_anm[1]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800" y="6096000"/>
            <a:ext cx="76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9" name="Picture 311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-762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0" name="Picture 313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048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1" name="Picture 314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906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2" name="Picture 315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32004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3" name="Picture 316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1242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4" name="Picture 317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288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5" name="Picture 318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9718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6" name="Picture 319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8288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7" name="Picture 320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3434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8" name="Picture 321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4864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9" name="Picture 322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60960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0" name="Picture 323" descr="FORST06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800600"/>
            <a:ext cx="403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1" name="Picture 324" descr="FORST06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90700"/>
            <a:ext cx="3698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2" name="Picture 325" descr="FORST06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52600"/>
            <a:ext cx="3698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3" name="Picture 326" descr="FORST06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676400"/>
            <a:ext cx="3698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4" name="Picture 327" descr="FORST06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752600"/>
            <a:ext cx="3698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5" name="Picture 328" descr="FORST06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752600"/>
            <a:ext cx="3698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6" name="Picture 329" descr="FORST06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562600"/>
            <a:ext cx="3698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7" name="Picture 330" descr="FORST06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172200"/>
            <a:ext cx="3698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868" name="Group 333"/>
          <p:cNvGrpSpPr>
            <a:grpSpLocks/>
          </p:cNvGrpSpPr>
          <p:nvPr/>
        </p:nvGrpSpPr>
        <p:grpSpPr bwMode="auto">
          <a:xfrm>
            <a:off x="5029200" y="1447800"/>
            <a:ext cx="323850" cy="914400"/>
            <a:chOff x="2208" y="1536"/>
            <a:chExt cx="204" cy="576"/>
          </a:xfrm>
        </p:grpSpPr>
        <p:pic>
          <p:nvPicPr>
            <p:cNvPr id="34897" name="Picture 334" descr="STOPL1"/>
            <p:cNvPicPr>
              <a:picLocks noChangeAspect="1" noChangeArrowheads="1" noCrop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536"/>
              <a:ext cx="204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98" name="Rectangle 335"/>
            <p:cNvSpPr>
              <a:spLocks noChangeArrowheads="1"/>
            </p:cNvSpPr>
            <p:nvPr/>
          </p:nvSpPr>
          <p:spPr bwMode="auto">
            <a:xfrm>
              <a:off x="2280" y="192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69" name="Group 336"/>
          <p:cNvGrpSpPr>
            <a:grpSpLocks/>
          </p:cNvGrpSpPr>
          <p:nvPr/>
        </p:nvGrpSpPr>
        <p:grpSpPr bwMode="auto">
          <a:xfrm>
            <a:off x="3676650" y="2628900"/>
            <a:ext cx="323850" cy="914400"/>
            <a:chOff x="2208" y="1536"/>
            <a:chExt cx="204" cy="576"/>
          </a:xfrm>
        </p:grpSpPr>
        <p:pic>
          <p:nvPicPr>
            <p:cNvPr id="34895" name="Picture 337" descr="STOPL1"/>
            <p:cNvPicPr>
              <a:picLocks noChangeAspect="1" noChangeArrowheads="1" noCrop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536"/>
              <a:ext cx="204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96" name="Rectangle 338"/>
            <p:cNvSpPr>
              <a:spLocks noChangeArrowheads="1"/>
            </p:cNvSpPr>
            <p:nvPr/>
          </p:nvSpPr>
          <p:spPr bwMode="auto">
            <a:xfrm>
              <a:off x="2280" y="192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70" name="Group 339"/>
          <p:cNvGrpSpPr>
            <a:grpSpLocks/>
          </p:cNvGrpSpPr>
          <p:nvPr/>
        </p:nvGrpSpPr>
        <p:grpSpPr bwMode="auto">
          <a:xfrm>
            <a:off x="5048250" y="2667000"/>
            <a:ext cx="323850" cy="914400"/>
            <a:chOff x="2208" y="1536"/>
            <a:chExt cx="204" cy="576"/>
          </a:xfrm>
        </p:grpSpPr>
        <p:pic>
          <p:nvPicPr>
            <p:cNvPr id="34893" name="Picture 340" descr="STOPL1"/>
            <p:cNvPicPr>
              <a:picLocks noChangeAspect="1" noChangeArrowheads="1" noCrop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536"/>
              <a:ext cx="204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94" name="Rectangle 341"/>
            <p:cNvSpPr>
              <a:spLocks noChangeArrowheads="1"/>
            </p:cNvSpPr>
            <p:nvPr/>
          </p:nvSpPr>
          <p:spPr bwMode="auto">
            <a:xfrm>
              <a:off x="2280" y="192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4871" name="Group 346"/>
          <p:cNvGrpSpPr>
            <a:grpSpLocks/>
          </p:cNvGrpSpPr>
          <p:nvPr/>
        </p:nvGrpSpPr>
        <p:grpSpPr bwMode="auto">
          <a:xfrm>
            <a:off x="3848100" y="1466850"/>
            <a:ext cx="323850" cy="914400"/>
            <a:chOff x="2208" y="1536"/>
            <a:chExt cx="204" cy="576"/>
          </a:xfrm>
        </p:grpSpPr>
        <p:pic>
          <p:nvPicPr>
            <p:cNvPr id="34891" name="Picture 347" descr="STOPL1"/>
            <p:cNvPicPr>
              <a:picLocks noChangeAspect="1" noChangeArrowheads="1" noCrop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536"/>
              <a:ext cx="204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92" name="Rectangle 348"/>
            <p:cNvSpPr>
              <a:spLocks noChangeArrowheads="1"/>
            </p:cNvSpPr>
            <p:nvPr/>
          </p:nvSpPr>
          <p:spPr bwMode="auto">
            <a:xfrm>
              <a:off x="2280" y="1920"/>
              <a:ext cx="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pic>
        <p:nvPicPr>
          <p:cNvPr id="34872" name="Picture 349" descr="DSTARS-P"/>
          <p:cNvPicPr>
            <a:picLocks noChangeAspect="1" noChangeArrowheads="1" noCrop="1"/>
          </p:cNvPicPr>
          <p:nvPr/>
        </p:nvPicPr>
        <p:blipFill>
          <a:blip r:embed="rId16">
            <a:lum contrast="-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97155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73" name="Picture 350" descr="DSTARS-P"/>
          <p:cNvPicPr>
            <a:picLocks noChangeAspect="1" noChangeArrowheads="1" noCrop="1"/>
          </p:cNvPicPr>
          <p:nvPr/>
        </p:nvPicPr>
        <p:blipFill>
          <a:blip r:embed="rId16">
            <a:lum contrast="-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7155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74" name="Picture 351" descr="DSTARS-P"/>
          <p:cNvPicPr>
            <a:picLocks noChangeAspect="1" noChangeArrowheads="1" noCrop="1"/>
          </p:cNvPicPr>
          <p:nvPr/>
        </p:nvPicPr>
        <p:blipFill>
          <a:blip r:embed="rId16">
            <a:lum contrast="-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0"/>
            <a:ext cx="97155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75" name="Picture 352" descr="DSTARS-P"/>
          <p:cNvPicPr>
            <a:picLocks noChangeAspect="1" noChangeArrowheads="1" noCrop="1"/>
          </p:cNvPicPr>
          <p:nvPr/>
        </p:nvPicPr>
        <p:blipFill>
          <a:blip r:embed="rId16">
            <a:lum contrast="-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19400"/>
            <a:ext cx="97155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76" name="Picture 353" descr="DSTARS-P"/>
          <p:cNvPicPr>
            <a:picLocks noChangeAspect="1" noChangeArrowheads="1" noCrop="1"/>
          </p:cNvPicPr>
          <p:nvPr/>
        </p:nvPicPr>
        <p:blipFill>
          <a:blip r:embed="rId16">
            <a:lum contrast="-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343400"/>
            <a:ext cx="97155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586" name="Picture 354" descr="CAUTIO3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80000" y="1457325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587" name="Picture 355" descr="CAUTIO1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2700" y="3057525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590" name="Picture 358" descr="CAUTIO1"/>
          <p:cNvPicPr>
            <a:picLocks noChangeAspect="1" noChangeArrowheads="1" noCrop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8900" y="18542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591" name="Picture 359" descr="CAUTIO2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8194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592" name="Picture 360" descr="CPLDRIVE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400800" y="2438400"/>
            <a:ext cx="9144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593" name="Picture 361" descr="CAUTIO2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80000" y="165100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595" name="Picture 363" descr="Copy of CAUTIO4"/>
          <p:cNvPicPr>
            <a:picLocks noChangeAspect="1" noChangeArrowheads="1" noCrop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0480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596" name="Picture 364" descr="Copy of CAUTIO4"/>
          <p:cNvPicPr>
            <a:picLocks noChangeAspect="1" noChangeArrowheads="1" noCrop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80000" y="185420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597" name="Picture 365" descr="CAUTIO1"/>
          <p:cNvPicPr>
            <a:picLocks noChangeAspect="1" noChangeArrowheads="1" noCrop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86350" y="19050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598" name="Picture 366" descr="clinton"/>
          <p:cNvPicPr>
            <a:picLocks noChangeAspect="1" noChangeArrowheads="1" noCrop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8800"/>
            <a:ext cx="392113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599" name="Picture 367" descr="CAUTIO2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0488" y="1652588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88" name="WordArt 368"/>
          <p:cNvSpPr>
            <a:spLocks noChangeArrowheads="1" noChangeShapeType="1" noTextEdit="1"/>
          </p:cNvSpPr>
          <p:nvPr/>
        </p:nvSpPr>
        <p:spPr bwMode="auto">
          <a:xfrm>
            <a:off x="1204913" y="6323013"/>
            <a:ext cx="15240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Trò chơi</a:t>
            </a:r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4890" name="Picture 370" descr="FLOWR0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562600"/>
            <a:ext cx="49530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9861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5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48148E-6 L -0.25833 -0.008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5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17" y="-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95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834 -0.0081 L -0.98334 -0.008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95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5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4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5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L 0.00278 -0.2592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5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12963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64" presetClass="path" presetSubtype="0" accel="50000" decel="5000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00278 -0.25919 L -0.00364 -0.8323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95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" y="-28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5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5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48" dur="2000" fill="hold"/>
                                        <p:tgtEl>
                                          <p:spTgt spid="95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5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95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75 -0.00185 L 0.90416 -0.03519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95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33" y="-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4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55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0.01111 L -0.15833 0.0090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95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11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95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95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833 0.00903 L -0.84167 -0.00208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95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67" y="-556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95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59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955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0.08698 0.00347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955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95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5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98 0.00347 L 0.72865 -0.00763 " pathEditMode="relative" rAng="0" ptsTypes="AA">
                                      <p:cBhvr>
                                        <p:cTn id="104" dur="5000" fill="hold"/>
                                        <p:tgtEl>
                                          <p:spTgt spid="955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83" y="-555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5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59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0" descr="bar0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lum bright="-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105400" y="6299200"/>
            <a:ext cx="4038600" cy="558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5843" name="Picture 13" descr="FLOWR009">
            <a:hlinkClick r:id="" action="ppaction://noaction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5508625"/>
            <a:ext cx="1143000" cy="134937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6632" name="WordArt 72"/>
          <p:cNvSpPr>
            <a:spLocks noChangeArrowheads="1" noChangeShapeType="1" noTextEdit="1"/>
          </p:cNvSpPr>
          <p:nvPr/>
        </p:nvSpPr>
        <p:spPr bwMode="auto">
          <a:xfrm>
            <a:off x="7467600" y="304800"/>
            <a:ext cx="1228725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10</a:t>
            </a:r>
          </a:p>
        </p:txBody>
      </p:sp>
      <p:sp>
        <p:nvSpPr>
          <p:cNvPr id="35845" name="Text Box 87"/>
          <p:cNvSpPr txBox="1">
            <a:spLocks noChangeArrowheads="1"/>
          </p:cNvSpPr>
          <p:nvPr/>
        </p:nvSpPr>
        <p:spPr bwMode="auto">
          <a:xfrm>
            <a:off x="7700963" y="4962525"/>
            <a:ext cx="457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2B2B2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5846" name="Oval 147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5847" name="Text Box 149"/>
          <p:cNvSpPr txBox="1">
            <a:spLocks noChangeArrowheads="1"/>
          </p:cNvSpPr>
          <p:nvPr/>
        </p:nvSpPr>
        <p:spPr bwMode="auto">
          <a:xfrm>
            <a:off x="7700963" y="4962525"/>
            <a:ext cx="76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2B2B2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6711" name="Oval 151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6712" name="Oval 152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6714" name="Oval 154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6715" name="Oval 155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6716" name="Oval 156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6720" name="Oval 160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66721" name="Oval 161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6722" name="Oval 162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6723" name="Oval 163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6724" name="Oval 164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66725" name="Oval 165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6726" name="Oval 166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66727" name="Oval 167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66728" name="Oval 168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66729" name="Oval 169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66730" name="Oval 170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66734" name="Oval 174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66735" name="Oval 175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66736" name="Oval 176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66738" name="Oval 178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66740" name="Oval 180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66742" name="Oval 182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22</a:t>
            </a:r>
          </a:p>
        </p:txBody>
      </p:sp>
      <p:sp>
        <p:nvSpPr>
          <p:cNvPr id="66744" name="Oval 184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66745" name="Oval 185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66746" name="Oval 186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66747" name="Oval 187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66748" name="Oval 188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66749" name="Oval 189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66750" name="Oval 190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66751" name="Oval 191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66752" name="Oval 192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66753" name="Oval 193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66754" name="Oval 194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33</a:t>
            </a:r>
          </a:p>
        </p:txBody>
      </p:sp>
      <p:sp>
        <p:nvSpPr>
          <p:cNvPr id="66755" name="Oval 195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34</a:t>
            </a:r>
          </a:p>
        </p:txBody>
      </p:sp>
      <p:sp>
        <p:nvSpPr>
          <p:cNvPr id="66756" name="Oval 196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66757" name="Oval 197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66758" name="Oval 198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37</a:t>
            </a:r>
          </a:p>
        </p:txBody>
      </p:sp>
      <p:sp>
        <p:nvSpPr>
          <p:cNvPr id="66759" name="Oval 199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38</a:t>
            </a:r>
          </a:p>
        </p:txBody>
      </p:sp>
      <p:sp>
        <p:nvSpPr>
          <p:cNvPr id="66760" name="Oval 200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39</a:t>
            </a:r>
          </a:p>
        </p:txBody>
      </p:sp>
      <p:sp>
        <p:nvSpPr>
          <p:cNvPr id="66761" name="Oval 201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66762" name="Oval 202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41</a:t>
            </a:r>
          </a:p>
        </p:txBody>
      </p:sp>
      <p:sp>
        <p:nvSpPr>
          <p:cNvPr id="66763" name="Oval 203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66764" name="Oval 204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43</a:t>
            </a:r>
          </a:p>
        </p:txBody>
      </p:sp>
      <p:sp>
        <p:nvSpPr>
          <p:cNvPr id="66765" name="Oval 205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44</a:t>
            </a:r>
          </a:p>
        </p:txBody>
      </p:sp>
      <p:sp>
        <p:nvSpPr>
          <p:cNvPr id="66766" name="Oval 206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66767" name="Oval 207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46</a:t>
            </a:r>
          </a:p>
        </p:txBody>
      </p:sp>
      <p:sp>
        <p:nvSpPr>
          <p:cNvPr id="66768" name="Oval 208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47</a:t>
            </a:r>
          </a:p>
        </p:txBody>
      </p:sp>
      <p:sp>
        <p:nvSpPr>
          <p:cNvPr id="66769" name="Oval 209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48</a:t>
            </a:r>
          </a:p>
        </p:txBody>
      </p:sp>
      <p:sp>
        <p:nvSpPr>
          <p:cNvPr id="66770" name="Oval 210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49</a:t>
            </a:r>
          </a:p>
        </p:txBody>
      </p:sp>
      <p:sp>
        <p:nvSpPr>
          <p:cNvPr id="66771" name="Oval 211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66772" name="Oval 212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51</a:t>
            </a:r>
          </a:p>
        </p:txBody>
      </p:sp>
      <p:sp>
        <p:nvSpPr>
          <p:cNvPr id="66773" name="Oval 213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52</a:t>
            </a:r>
          </a:p>
        </p:txBody>
      </p:sp>
      <p:sp>
        <p:nvSpPr>
          <p:cNvPr id="66774" name="Oval 214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53</a:t>
            </a:r>
          </a:p>
        </p:txBody>
      </p:sp>
      <p:sp>
        <p:nvSpPr>
          <p:cNvPr id="66775" name="Oval 215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54</a:t>
            </a:r>
          </a:p>
        </p:txBody>
      </p:sp>
      <p:sp>
        <p:nvSpPr>
          <p:cNvPr id="66776" name="Oval 216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66777" name="Oval 217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66778" name="Oval 218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66779" name="Oval 219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58</a:t>
            </a:r>
          </a:p>
        </p:txBody>
      </p:sp>
      <p:sp>
        <p:nvSpPr>
          <p:cNvPr id="66780" name="Oval 220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59</a:t>
            </a:r>
          </a:p>
        </p:txBody>
      </p:sp>
      <p:sp>
        <p:nvSpPr>
          <p:cNvPr id="66781" name="Oval 221"/>
          <p:cNvSpPr>
            <a:spLocks noChangeArrowheads="1"/>
          </p:cNvSpPr>
          <p:nvPr/>
        </p:nvSpPr>
        <p:spPr bwMode="auto">
          <a:xfrm>
            <a:off x="7700963" y="4962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60</a:t>
            </a:r>
          </a:p>
        </p:txBody>
      </p:sp>
      <p:pic>
        <p:nvPicPr>
          <p:cNvPr id="66783" name="Picture 223" descr="sun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200" y="152400"/>
            <a:ext cx="12192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10" descr="0035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5338" y="360363"/>
            <a:ext cx="172085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2241541"/>
            <a:ext cx="701516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Ði</a:t>
            </a:r>
            <a:r>
              <a:rPr lang="en-US" sz="36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hết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buổi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sáng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bê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vàng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cò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bợ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</a:t>
            </a:r>
            <a:r>
              <a:rPr lang="en-US" sz="36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ến</a:t>
            </a:r>
            <a:r>
              <a:rPr lang="en-US" sz="36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</a:t>
            </a:r>
            <a:r>
              <a:rPr lang="en-US" sz="36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âu</a:t>
            </a:r>
            <a:r>
              <a:rPr lang="en-US" sz="36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? </a:t>
            </a:r>
          </a:p>
          <a:p>
            <a:pPr lvl="2"/>
            <a:r>
              <a:rPr lang="pt-BR" sz="36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a. </a:t>
            </a:r>
            <a:r>
              <a:rPr lang="pt-BR" sz="36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Bìa rừng.  </a:t>
            </a:r>
            <a:endParaRPr lang="pt-BR" sz="36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lvl="2"/>
            <a:r>
              <a:rPr lang="pt-BR" sz="36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b. </a:t>
            </a:r>
            <a:r>
              <a:rPr lang="pt-BR" sz="36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Bờ suối.  </a:t>
            </a:r>
            <a:endParaRPr lang="pt-BR" sz="36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lvl="2"/>
            <a:r>
              <a:rPr lang="pt-BR" sz="36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c. </a:t>
            </a:r>
            <a:r>
              <a:rPr lang="pt-BR" sz="36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Bờ sông. </a:t>
            </a:r>
          </a:p>
          <a:p>
            <a:endParaRPr lang="en-US" sz="3600" i="1" dirty="0"/>
          </a:p>
        </p:txBody>
      </p:sp>
      <p:sp>
        <p:nvSpPr>
          <p:cNvPr id="71" name="Rectangle 70"/>
          <p:cNvSpPr/>
          <p:nvPr/>
        </p:nvSpPr>
        <p:spPr>
          <a:xfrm>
            <a:off x="1138237" y="2222480"/>
            <a:ext cx="701516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Ði</a:t>
            </a:r>
            <a:r>
              <a:rPr lang="en-US" sz="36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hết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buổi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sáng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bê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vàng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cò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bợ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</a:t>
            </a:r>
            <a:r>
              <a:rPr lang="en-US" sz="36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ến</a:t>
            </a:r>
            <a:r>
              <a:rPr lang="en-US" sz="36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</a:t>
            </a:r>
            <a:r>
              <a:rPr lang="en-US" sz="36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âu</a:t>
            </a:r>
            <a:r>
              <a:rPr lang="en-US" sz="36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600" i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? </a:t>
            </a:r>
          </a:p>
          <a:p>
            <a:pPr lvl="2"/>
            <a:r>
              <a:rPr lang="pt-BR" sz="3600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a. </a:t>
            </a:r>
            <a:r>
              <a:rPr lang="pt-BR" sz="3600" dirty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Bìa rừng.  </a:t>
            </a:r>
            <a:endParaRPr lang="pt-BR" sz="3600" dirty="0" smtClean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lvl="2"/>
            <a:r>
              <a:rPr lang="pt-BR" sz="36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b. </a:t>
            </a:r>
            <a:r>
              <a:rPr lang="pt-BR" sz="36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Bờ suối</a:t>
            </a:r>
            <a:r>
              <a:rPr lang="pt-BR" sz="3600" dirty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 </a:t>
            </a:r>
            <a:endParaRPr lang="pt-BR" sz="3600" dirty="0" smtClean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lvl="2"/>
            <a:r>
              <a:rPr lang="pt-BR" sz="36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c. </a:t>
            </a:r>
            <a:r>
              <a:rPr lang="pt-BR" sz="36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Bờ sông. </a:t>
            </a:r>
          </a:p>
          <a:p>
            <a:endParaRPr lang="en-US" sz="3600" i="1" dirty="0"/>
          </a:p>
        </p:txBody>
      </p:sp>
      <p:sp>
        <p:nvSpPr>
          <p:cNvPr id="73" name="Action Button: Home 72">
            <a:hlinkClick r:id="rId8" action="ppaction://hlinksldjump" highlightClick="1"/>
          </p:cNvPr>
          <p:cNvSpPr/>
          <p:nvPr/>
        </p:nvSpPr>
        <p:spPr bwMode="auto">
          <a:xfrm>
            <a:off x="8534400" y="6324600"/>
            <a:ext cx="609600" cy="533400"/>
          </a:xfrm>
          <a:prstGeom prst="actionButtonHome">
            <a:avLst/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312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66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6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6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6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6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6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66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66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6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6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66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66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66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66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66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66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6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66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66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66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66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66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6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66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66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7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66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66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7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66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66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8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66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66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8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66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66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9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66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66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9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66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66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0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66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66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0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66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66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1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66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66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1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66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66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2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66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66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2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66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66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3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66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66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3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66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66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4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66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66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4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66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66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5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66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66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5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66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66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6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66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66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6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66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66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7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66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66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17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66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66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18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66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66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18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66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66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19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66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66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19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66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66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0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66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66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0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66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66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1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6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6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1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66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66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2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66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66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2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6" dur="1000"/>
                                        <p:tgtEl>
                                          <p:spTgt spid="66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/>
                                        <p:tgtEl>
                                          <p:spTgt spid="66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3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66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66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3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66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66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4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66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66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24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66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66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25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66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66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25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6" dur="1000"/>
                                        <p:tgtEl>
                                          <p:spTgt spid="66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/>
                                        <p:tgtEl>
                                          <p:spTgt spid="66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26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66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66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26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66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66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27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66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66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27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66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66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28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66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66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28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66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66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29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66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66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29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66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66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0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66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66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0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66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66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23" presetClass="entr" presetSubtype="16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6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6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 nodeType="clickPar">
                      <p:stCondLst>
                        <p:cond delay="indefinite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 nodeType="clickPar">
                      <p:stCondLst>
                        <p:cond delay="0"/>
                      </p:stCondLst>
                      <p:childTnLst>
                        <p:par>
                          <p:cTn id="3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</p:childTnLst>
        </p:cTn>
      </p:par>
    </p:tnLst>
    <p:bldLst>
      <p:bldP spid="66632" grpId="0" animBg="1"/>
      <p:bldP spid="66711" grpId="0" animBg="1"/>
      <p:bldP spid="66712" grpId="0" animBg="1"/>
      <p:bldP spid="66714" grpId="0" animBg="1"/>
      <p:bldP spid="66715" grpId="0" animBg="1"/>
      <p:bldP spid="66716" grpId="0" animBg="1"/>
      <p:bldP spid="66720" grpId="0" animBg="1"/>
      <p:bldP spid="66721" grpId="0" animBg="1"/>
      <p:bldP spid="66722" grpId="0" animBg="1"/>
      <p:bldP spid="66723" grpId="0" animBg="1"/>
      <p:bldP spid="66724" grpId="0" animBg="1"/>
      <p:bldP spid="66725" grpId="0" animBg="1"/>
      <p:bldP spid="66726" grpId="0" animBg="1"/>
      <p:bldP spid="66727" grpId="0" animBg="1"/>
      <p:bldP spid="66728" grpId="0" animBg="1"/>
      <p:bldP spid="66729" grpId="0" animBg="1"/>
      <p:bldP spid="66730" grpId="0" animBg="1"/>
      <p:bldP spid="66734" grpId="0" animBg="1"/>
      <p:bldP spid="66735" grpId="0" animBg="1"/>
      <p:bldP spid="66736" grpId="0" animBg="1"/>
      <p:bldP spid="66738" grpId="0" animBg="1"/>
      <p:bldP spid="66740" grpId="0" animBg="1"/>
      <p:bldP spid="66742" grpId="0" animBg="1"/>
      <p:bldP spid="66744" grpId="0" animBg="1"/>
      <p:bldP spid="66745" grpId="0" animBg="1"/>
      <p:bldP spid="66746" grpId="0" animBg="1"/>
      <p:bldP spid="66747" grpId="0" animBg="1"/>
      <p:bldP spid="66748" grpId="0" animBg="1"/>
      <p:bldP spid="66749" grpId="0" animBg="1"/>
      <p:bldP spid="66750" grpId="0" animBg="1"/>
      <p:bldP spid="66751" grpId="0" animBg="1"/>
      <p:bldP spid="66752" grpId="0" animBg="1"/>
      <p:bldP spid="66753" grpId="0" animBg="1"/>
      <p:bldP spid="66754" grpId="0" animBg="1"/>
      <p:bldP spid="66755" grpId="0" animBg="1"/>
      <p:bldP spid="66756" grpId="0" animBg="1"/>
      <p:bldP spid="66757" grpId="0" animBg="1"/>
      <p:bldP spid="66758" grpId="0" animBg="1"/>
      <p:bldP spid="66759" grpId="0" animBg="1"/>
      <p:bldP spid="66760" grpId="0" animBg="1"/>
      <p:bldP spid="66761" grpId="0" animBg="1"/>
      <p:bldP spid="66762" grpId="0" animBg="1"/>
      <p:bldP spid="66763" grpId="0" animBg="1"/>
      <p:bldP spid="66764" grpId="0" animBg="1"/>
      <p:bldP spid="66765" grpId="0" animBg="1"/>
      <p:bldP spid="66766" grpId="0" animBg="1"/>
      <p:bldP spid="66767" grpId="0" animBg="1"/>
      <p:bldP spid="66768" grpId="0" animBg="1"/>
      <p:bldP spid="66769" grpId="0" animBg="1"/>
      <p:bldP spid="66770" grpId="0" animBg="1"/>
      <p:bldP spid="66771" grpId="0" animBg="1"/>
      <p:bldP spid="66772" grpId="0" animBg="1"/>
      <p:bldP spid="66773" grpId="0" animBg="1"/>
      <p:bldP spid="66774" grpId="0" animBg="1"/>
      <p:bldP spid="66775" grpId="0" animBg="1"/>
      <p:bldP spid="66776" grpId="0" animBg="1"/>
      <p:bldP spid="66777" grpId="0" animBg="1"/>
      <p:bldP spid="66778" grpId="0" animBg="1"/>
      <p:bldP spid="66779" grpId="0" animBg="1"/>
      <p:bldP spid="66780" grpId="0" animBg="1"/>
      <p:bldP spid="66781" grpId="0" animBg="1"/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Home 1">
            <a:hlinkClick r:id="rId3" action="ppaction://hlinksldjump" highlightClick="1"/>
          </p:cNvPr>
          <p:cNvSpPr/>
          <p:nvPr/>
        </p:nvSpPr>
        <p:spPr bwMode="auto">
          <a:xfrm>
            <a:off x="8534400" y="6324600"/>
            <a:ext cx="609600" cy="533400"/>
          </a:xfrm>
          <a:prstGeom prst="actionButtonHome">
            <a:avLst/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36873" name="Picture 2" descr="flower1_div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91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05000" y="1983938"/>
            <a:ext cx="6019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suối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000" y="1981200"/>
            <a:ext cx="6019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suối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90"/>
          <p:cNvSpPr txBox="1">
            <a:spLocks noChangeArrowheads="1"/>
          </p:cNvSpPr>
          <p:nvPr/>
        </p:nvSpPr>
        <p:spPr bwMode="auto">
          <a:xfrm>
            <a:off x="7924800" y="4343400"/>
            <a:ext cx="457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2B2B2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8" name="Oval 91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" name="Text Box 92"/>
          <p:cNvSpPr txBox="1">
            <a:spLocks noChangeArrowheads="1"/>
          </p:cNvSpPr>
          <p:nvPr/>
        </p:nvSpPr>
        <p:spPr bwMode="auto">
          <a:xfrm>
            <a:off x="7924800" y="4343400"/>
            <a:ext cx="76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2B2B2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0" name="Oval 93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Oval 94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" name="Oval 95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3" name="Oval 96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4" name="Oval 97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5" name="Oval 98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6" name="Oval 99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7" name="Oval 100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8" name="Oval 101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9" name="Oval 102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0" name="Oval 103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21" name="Oval 104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22" name="Oval 105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23" name="Oval 106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24" name="Oval 107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5" name="Oval 108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26" name="Oval 109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27" name="Oval 110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28" name="Oval 111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29" name="Oval 112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30" name="Oval 113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31" name="Oval 114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22</a:t>
            </a:r>
          </a:p>
        </p:txBody>
      </p:sp>
      <p:sp>
        <p:nvSpPr>
          <p:cNvPr id="32" name="Oval 115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33" name="Oval 116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34" name="Oval 117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35" name="Oval 118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36" name="Oval 119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37" name="Oval 120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38" name="Oval 121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39" name="Oval 122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40" name="Oval 123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41" name="Oval 124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42" name="Oval 125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33</a:t>
            </a:r>
          </a:p>
        </p:txBody>
      </p:sp>
      <p:sp>
        <p:nvSpPr>
          <p:cNvPr id="43" name="Oval 126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34</a:t>
            </a:r>
          </a:p>
        </p:txBody>
      </p:sp>
      <p:sp>
        <p:nvSpPr>
          <p:cNvPr id="44" name="Oval 127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45" name="Oval 128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46" name="Oval 129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37</a:t>
            </a:r>
          </a:p>
        </p:txBody>
      </p:sp>
      <p:sp>
        <p:nvSpPr>
          <p:cNvPr id="47" name="Oval 130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38</a:t>
            </a:r>
          </a:p>
        </p:txBody>
      </p:sp>
      <p:sp>
        <p:nvSpPr>
          <p:cNvPr id="48" name="Oval 131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39</a:t>
            </a:r>
          </a:p>
        </p:txBody>
      </p:sp>
      <p:sp>
        <p:nvSpPr>
          <p:cNvPr id="49" name="Oval 132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50" name="Oval 133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41</a:t>
            </a:r>
          </a:p>
        </p:txBody>
      </p:sp>
      <p:sp>
        <p:nvSpPr>
          <p:cNvPr id="51" name="Oval 134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52" name="Oval 135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43</a:t>
            </a:r>
          </a:p>
        </p:txBody>
      </p:sp>
      <p:sp>
        <p:nvSpPr>
          <p:cNvPr id="53" name="Oval 136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44</a:t>
            </a:r>
          </a:p>
        </p:txBody>
      </p:sp>
      <p:sp>
        <p:nvSpPr>
          <p:cNvPr id="54" name="Oval 137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55" name="Oval 138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46</a:t>
            </a:r>
          </a:p>
        </p:txBody>
      </p:sp>
      <p:sp>
        <p:nvSpPr>
          <p:cNvPr id="56" name="Oval 139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47</a:t>
            </a:r>
          </a:p>
        </p:txBody>
      </p:sp>
      <p:sp>
        <p:nvSpPr>
          <p:cNvPr id="57" name="Oval 140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48</a:t>
            </a:r>
          </a:p>
        </p:txBody>
      </p:sp>
      <p:sp>
        <p:nvSpPr>
          <p:cNvPr id="58" name="Oval 141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49</a:t>
            </a:r>
          </a:p>
        </p:txBody>
      </p:sp>
      <p:sp>
        <p:nvSpPr>
          <p:cNvPr id="59" name="Oval 142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60" name="Oval 143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51</a:t>
            </a:r>
          </a:p>
        </p:txBody>
      </p:sp>
      <p:sp>
        <p:nvSpPr>
          <p:cNvPr id="61" name="Oval 144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52</a:t>
            </a:r>
          </a:p>
        </p:txBody>
      </p:sp>
      <p:sp>
        <p:nvSpPr>
          <p:cNvPr id="62" name="Oval 145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53</a:t>
            </a:r>
          </a:p>
        </p:txBody>
      </p:sp>
      <p:sp>
        <p:nvSpPr>
          <p:cNvPr id="63" name="Oval 146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54</a:t>
            </a:r>
          </a:p>
        </p:txBody>
      </p:sp>
      <p:sp>
        <p:nvSpPr>
          <p:cNvPr id="64" name="Oval 147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65" name="Oval 148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66" name="Oval 149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67" name="Oval 150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58</a:t>
            </a:r>
          </a:p>
        </p:txBody>
      </p:sp>
      <p:sp>
        <p:nvSpPr>
          <p:cNvPr id="68" name="Oval 151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59</a:t>
            </a:r>
          </a:p>
        </p:txBody>
      </p:sp>
      <p:sp>
        <p:nvSpPr>
          <p:cNvPr id="69" name="Oval 152"/>
          <p:cNvSpPr>
            <a:spLocks noChangeArrowheads="1"/>
          </p:cNvSpPr>
          <p:nvPr/>
        </p:nvSpPr>
        <p:spPr bwMode="auto">
          <a:xfrm>
            <a:off x="7924800" y="4343400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xmlns="" val="693638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500"/>
                            </p:stCondLst>
                            <p:childTnLst>
                              <p:par>
                                <p:cTn id="6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500"/>
                            </p:stCondLst>
                            <p:childTnLst>
                              <p:par>
                                <p:cTn id="6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3500"/>
                            </p:stCondLst>
                            <p:childTnLst>
                              <p:par>
                                <p:cTn id="7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4500"/>
                            </p:stCondLst>
                            <p:childTnLst>
                              <p:par>
                                <p:cTn id="7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500"/>
                            </p:stCondLst>
                            <p:childTnLst>
                              <p:par>
                                <p:cTn id="8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6500"/>
                            </p:stCondLst>
                            <p:childTnLst>
                              <p:par>
                                <p:cTn id="8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7500"/>
                            </p:stCondLst>
                            <p:childTnLst>
                              <p:par>
                                <p:cTn id="9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8500"/>
                            </p:stCondLst>
                            <p:childTnLst>
                              <p:par>
                                <p:cTn id="9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500"/>
                            </p:stCondLst>
                            <p:childTnLst>
                              <p:par>
                                <p:cTn id="10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3500"/>
                            </p:stCondLst>
                            <p:childTnLst>
                              <p:par>
                                <p:cTn id="12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2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500"/>
                            </p:stCondLst>
                            <p:childTnLst>
                              <p:par>
                                <p:cTn id="13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6500"/>
                            </p:stCondLst>
                            <p:childTnLst>
                              <p:par>
                                <p:cTn id="13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7500"/>
                            </p:stCondLst>
                            <p:childTnLst>
                              <p:par>
                                <p:cTn id="14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8500"/>
                            </p:stCondLst>
                            <p:childTnLst>
                              <p:par>
                                <p:cTn id="14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500"/>
                            </p:stCondLst>
                            <p:childTnLst>
                              <p:par>
                                <p:cTn id="15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1500"/>
                            </p:stCondLst>
                            <p:childTnLst>
                              <p:par>
                                <p:cTn id="16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2500"/>
                            </p:stCondLst>
                            <p:childTnLst>
                              <p:par>
                                <p:cTn id="16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3500"/>
                            </p:stCondLst>
                            <p:childTnLst>
                              <p:par>
                                <p:cTn id="17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6500"/>
                            </p:stCondLst>
                            <p:childTnLst>
                              <p:par>
                                <p:cTn id="18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9500"/>
                            </p:stCondLst>
                            <p:childTnLst>
                              <p:par>
                                <p:cTn id="20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0500"/>
                            </p:stCondLst>
                            <p:childTnLst>
                              <p:par>
                                <p:cTn id="20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41500"/>
                            </p:stCondLst>
                            <p:childTnLst>
                              <p:par>
                                <p:cTn id="21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2500"/>
                            </p:stCondLst>
                            <p:childTnLst>
                              <p:par>
                                <p:cTn id="21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43500"/>
                            </p:stCondLst>
                            <p:childTnLst>
                              <p:par>
                                <p:cTn id="22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4500"/>
                            </p:stCondLst>
                            <p:childTnLst>
                              <p:par>
                                <p:cTn id="22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5500"/>
                            </p:stCondLst>
                            <p:childTnLst>
                              <p:par>
                                <p:cTn id="23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46500"/>
                            </p:stCondLst>
                            <p:childTnLst>
                              <p:par>
                                <p:cTn id="23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47500"/>
                            </p:stCondLst>
                            <p:childTnLst>
                              <p:par>
                                <p:cTn id="24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8500"/>
                            </p:stCondLst>
                            <p:childTnLst>
                              <p:par>
                                <p:cTn id="24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49500"/>
                            </p:stCondLst>
                            <p:childTnLst>
                              <p:par>
                                <p:cTn id="25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0500"/>
                            </p:stCondLst>
                            <p:childTnLst>
                              <p:par>
                                <p:cTn id="25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1500"/>
                            </p:stCondLst>
                            <p:childTnLst>
                              <p:par>
                                <p:cTn id="26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2500"/>
                            </p:stCondLst>
                            <p:childTnLst>
                              <p:par>
                                <p:cTn id="26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53500"/>
                            </p:stCondLst>
                            <p:childTnLst>
                              <p:par>
                                <p:cTn id="27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4500"/>
                            </p:stCondLst>
                            <p:childTnLst>
                              <p:par>
                                <p:cTn id="27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5500"/>
                            </p:stCondLst>
                            <p:childTnLst>
                              <p:par>
                                <p:cTn id="28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56500"/>
                            </p:stCondLst>
                            <p:childTnLst>
                              <p:par>
                                <p:cTn id="28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57500"/>
                            </p:stCondLst>
                            <p:childTnLst>
                              <p:par>
                                <p:cTn id="29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58500"/>
                            </p:stCondLst>
                            <p:childTnLst>
                              <p:par>
                                <p:cTn id="299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59500"/>
                            </p:stCondLst>
                            <p:childTnLst>
                              <p:par>
                                <p:cTn id="304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16" descr="flower1_div_md_wht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 rot="10800000">
            <a:off x="228600" y="6248400"/>
            <a:ext cx="5638800" cy="6096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7636" name="WordArt 52"/>
          <p:cNvSpPr>
            <a:spLocks noChangeArrowheads="1" noChangeShapeType="1" noTextEdit="1"/>
          </p:cNvSpPr>
          <p:nvPr/>
        </p:nvSpPr>
        <p:spPr bwMode="auto">
          <a:xfrm>
            <a:off x="7767638" y="3175"/>
            <a:ext cx="1228725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10</a:t>
            </a:r>
          </a:p>
        </p:txBody>
      </p:sp>
      <p:pic>
        <p:nvPicPr>
          <p:cNvPr id="37893" name="Picture 89" descr="FLOWR009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508625"/>
            <a:ext cx="114300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Text Box 90"/>
          <p:cNvSpPr txBox="1">
            <a:spLocks noChangeArrowheads="1"/>
          </p:cNvSpPr>
          <p:nvPr/>
        </p:nvSpPr>
        <p:spPr bwMode="auto">
          <a:xfrm>
            <a:off x="7924800" y="4200525"/>
            <a:ext cx="457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2B2B2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7895" name="Oval 91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7896" name="Text Box 92"/>
          <p:cNvSpPr txBox="1">
            <a:spLocks noChangeArrowheads="1"/>
          </p:cNvSpPr>
          <p:nvPr/>
        </p:nvSpPr>
        <p:spPr bwMode="auto">
          <a:xfrm>
            <a:off x="7924800" y="4200525"/>
            <a:ext cx="76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2B2B2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7677" name="Oval 93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7678" name="Oval 94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7679" name="Oval 95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7680" name="Oval 96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7681" name="Oval 97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7682" name="Oval 98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67683" name="Oval 99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7684" name="Oval 100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7685" name="Oval 101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7686" name="Oval 102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67687" name="Oval 103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7688" name="Oval 104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67689" name="Oval 105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67690" name="Oval 106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67691" name="Oval 107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67692" name="Oval 108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67693" name="Oval 109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67694" name="Oval 110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67695" name="Oval 111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67696" name="Oval 112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67697" name="Oval 113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67698" name="Oval 114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22</a:t>
            </a:r>
          </a:p>
        </p:txBody>
      </p:sp>
      <p:sp>
        <p:nvSpPr>
          <p:cNvPr id="67699" name="Oval 115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67700" name="Oval 116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67701" name="Oval 117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67702" name="Oval 118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67703" name="Oval 119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67704" name="Oval 120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67705" name="Oval 121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67706" name="Oval 122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67707" name="Oval 123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67708" name="Oval 124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67709" name="Oval 125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33</a:t>
            </a:r>
          </a:p>
        </p:txBody>
      </p:sp>
      <p:sp>
        <p:nvSpPr>
          <p:cNvPr id="67710" name="Oval 126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34</a:t>
            </a:r>
          </a:p>
        </p:txBody>
      </p:sp>
      <p:sp>
        <p:nvSpPr>
          <p:cNvPr id="67711" name="Oval 127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67712" name="Oval 128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67713" name="Oval 129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37</a:t>
            </a:r>
          </a:p>
        </p:txBody>
      </p:sp>
      <p:sp>
        <p:nvSpPr>
          <p:cNvPr id="67714" name="Oval 130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38</a:t>
            </a:r>
          </a:p>
        </p:txBody>
      </p:sp>
      <p:sp>
        <p:nvSpPr>
          <p:cNvPr id="67715" name="Oval 131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39</a:t>
            </a:r>
          </a:p>
        </p:txBody>
      </p:sp>
      <p:sp>
        <p:nvSpPr>
          <p:cNvPr id="67716" name="Oval 132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67717" name="Oval 133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41</a:t>
            </a:r>
          </a:p>
        </p:txBody>
      </p:sp>
      <p:sp>
        <p:nvSpPr>
          <p:cNvPr id="67718" name="Oval 134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67719" name="Oval 135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43</a:t>
            </a:r>
          </a:p>
        </p:txBody>
      </p:sp>
      <p:sp>
        <p:nvSpPr>
          <p:cNvPr id="67720" name="Oval 136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44</a:t>
            </a:r>
          </a:p>
        </p:txBody>
      </p:sp>
      <p:sp>
        <p:nvSpPr>
          <p:cNvPr id="67721" name="Oval 137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67722" name="Oval 138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46</a:t>
            </a:r>
          </a:p>
        </p:txBody>
      </p:sp>
      <p:sp>
        <p:nvSpPr>
          <p:cNvPr id="67723" name="Oval 139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47</a:t>
            </a:r>
          </a:p>
        </p:txBody>
      </p:sp>
      <p:sp>
        <p:nvSpPr>
          <p:cNvPr id="67724" name="Oval 140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48</a:t>
            </a:r>
          </a:p>
        </p:txBody>
      </p:sp>
      <p:sp>
        <p:nvSpPr>
          <p:cNvPr id="67725" name="Oval 141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49</a:t>
            </a:r>
          </a:p>
        </p:txBody>
      </p:sp>
      <p:sp>
        <p:nvSpPr>
          <p:cNvPr id="67726" name="Oval 142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67727" name="Oval 143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51</a:t>
            </a:r>
          </a:p>
        </p:txBody>
      </p:sp>
      <p:sp>
        <p:nvSpPr>
          <p:cNvPr id="67728" name="Oval 144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52</a:t>
            </a:r>
          </a:p>
        </p:txBody>
      </p:sp>
      <p:sp>
        <p:nvSpPr>
          <p:cNvPr id="67729" name="Oval 145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53</a:t>
            </a:r>
          </a:p>
        </p:txBody>
      </p:sp>
      <p:sp>
        <p:nvSpPr>
          <p:cNvPr id="67730" name="Oval 146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54</a:t>
            </a:r>
          </a:p>
        </p:txBody>
      </p:sp>
      <p:sp>
        <p:nvSpPr>
          <p:cNvPr id="67731" name="Oval 147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67732" name="Oval 148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67733" name="Oval 149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67734" name="Oval 150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58</a:t>
            </a:r>
          </a:p>
        </p:txBody>
      </p:sp>
      <p:sp>
        <p:nvSpPr>
          <p:cNvPr id="67735" name="Oval 151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59</a:t>
            </a:r>
          </a:p>
        </p:txBody>
      </p:sp>
      <p:sp>
        <p:nvSpPr>
          <p:cNvPr id="67736" name="Oval 152"/>
          <p:cNvSpPr>
            <a:spLocks noChangeArrowheads="1"/>
          </p:cNvSpPr>
          <p:nvPr/>
        </p:nvSpPr>
        <p:spPr bwMode="auto">
          <a:xfrm>
            <a:off x="7924800" y="4200525"/>
            <a:ext cx="1219200" cy="1447800"/>
          </a:xfrm>
          <a:prstGeom prst="ellipse">
            <a:avLst/>
          </a:prstGeom>
          <a:solidFill>
            <a:srgbClr val="0000FF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6000">
                <a:solidFill>
                  <a:srgbClr val="FF0000"/>
                </a:solidFill>
              </a:rPr>
              <a:t>60</a:t>
            </a:r>
          </a:p>
        </p:txBody>
      </p:sp>
      <p:pic>
        <p:nvPicPr>
          <p:cNvPr id="67737" name="Picture 153" descr="sun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200" y="152400"/>
            <a:ext cx="12192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9" descr="14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1888" y="-52388"/>
            <a:ext cx="1555750" cy="2092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Rectangle 73"/>
          <p:cNvSpPr/>
          <p:nvPr/>
        </p:nvSpPr>
        <p:spPr>
          <a:xfrm>
            <a:off x="2315497" y="23622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3600" i="1" dirty="0" smtClean="0">
                <a:latin typeface="Times New Roman" pitchFamily="18" charset="0"/>
                <a:cs typeface="Times New Roman" pitchFamily="18" charset="0"/>
              </a:rPr>
              <a:t>Cò </a:t>
            </a:r>
            <a:r>
              <a:rPr lang="pt-BR" sz="3600" i="1" dirty="0">
                <a:latin typeface="Times New Roman" pitchFamily="18" charset="0"/>
                <a:cs typeface="Times New Roman" pitchFamily="18" charset="0"/>
              </a:rPr>
              <a:t>bợ mò cá ở đ</a:t>
            </a:r>
            <a:r>
              <a:rPr lang="pt-BR" sz="3600" i="1" dirty="0" smtClean="0">
                <a:latin typeface="Times New Roman" pitchFamily="18" charset="0"/>
                <a:cs typeface="Times New Roman" pitchFamily="18" charset="0"/>
              </a:rPr>
              <a:t>âu </a:t>
            </a:r>
            <a:r>
              <a:rPr lang="pt-BR" sz="3600" i="1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ầm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suối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286000" y="23622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3600" i="1" dirty="0" smtClean="0">
                <a:latin typeface="Times New Roman" pitchFamily="18" charset="0"/>
                <a:cs typeface="Times New Roman" pitchFamily="18" charset="0"/>
              </a:rPr>
              <a:t>Cò </a:t>
            </a:r>
            <a:r>
              <a:rPr lang="pt-BR" sz="3600" i="1" dirty="0">
                <a:latin typeface="Times New Roman" pitchFamily="18" charset="0"/>
                <a:cs typeface="Times New Roman" pitchFamily="18" charset="0"/>
              </a:rPr>
              <a:t>bợ mò cá ở đ</a:t>
            </a:r>
            <a:r>
              <a:rPr lang="pt-BR" sz="3600" i="1" dirty="0" smtClean="0">
                <a:latin typeface="Times New Roman" pitchFamily="18" charset="0"/>
                <a:cs typeface="Times New Roman" pitchFamily="18" charset="0"/>
              </a:rPr>
              <a:t>âu </a:t>
            </a:r>
            <a:r>
              <a:rPr lang="pt-BR" sz="3600" i="1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ầm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suối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Action Button: Home 71">
            <a:hlinkClick r:id="rId8" action="ppaction://hlinksldjump" highlightClick="1"/>
          </p:cNvPr>
          <p:cNvSpPr/>
          <p:nvPr/>
        </p:nvSpPr>
        <p:spPr bwMode="auto">
          <a:xfrm>
            <a:off x="8534400" y="6324600"/>
            <a:ext cx="609600" cy="533400"/>
          </a:xfrm>
          <a:prstGeom prst="actionButtonHome">
            <a:avLst/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9018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67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7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7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7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7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7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67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67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7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7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67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67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67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67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67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67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7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67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67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67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67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67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6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67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67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7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67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67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7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67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67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8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67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67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8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67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67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9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67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67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9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67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67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0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67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67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0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67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67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1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67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67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1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67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67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12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67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67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2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67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67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3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67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67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3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67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67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4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67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67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4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67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67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5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67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67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5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6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6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6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67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67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6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67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67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7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67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67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17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67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67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18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67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67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18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67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67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19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67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67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19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67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67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20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67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67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20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67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67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21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67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67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21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67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67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22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67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67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22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6" dur="1000"/>
                                        <p:tgtEl>
                                          <p:spTgt spid="67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/>
                                        <p:tgtEl>
                                          <p:spTgt spid="67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23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67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67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23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67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67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24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67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67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24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67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67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25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67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67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25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6" dur="1000"/>
                                        <p:tgtEl>
                                          <p:spTgt spid="67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/>
                                        <p:tgtEl>
                                          <p:spTgt spid="67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26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67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67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26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67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67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27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67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67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27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67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67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28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67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67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28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67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67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29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67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67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29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67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67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300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30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770" decel="100000"/>
                                        <p:tgtEl>
                                          <p:spTgt spid="676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4" dur="770" decel="100000"/>
                                        <p:tgtEl>
                                          <p:spTgt spid="676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6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6" dur="770" fill="hold"/>
                                        <p:tgtEl>
                                          <p:spTgt spid="67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8" dur="770" fill="hold"/>
                                        <p:tgtEl>
                                          <p:spTgt spid="67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 nodeType="clickPar">
                      <p:stCondLst>
                        <p:cond delay="0"/>
                      </p:stCondLst>
                      <p:childTnLst>
                        <p:par>
                          <p:cTn id="3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3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5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67636" grpId="0" animBg="1"/>
      <p:bldP spid="67677" grpId="0" animBg="1"/>
      <p:bldP spid="67678" grpId="0" animBg="1"/>
      <p:bldP spid="67679" grpId="0" animBg="1"/>
      <p:bldP spid="67680" grpId="0" animBg="1"/>
      <p:bldP spid="67681" grpId="0" animBg="1"/>
      <p:bldP spid="67682" grpId="0" animBg="1"/>
      <p:bldP spid="67683" grpId="0" animBg="1"/>
      <p:bldP spid="67684" grpId="0" animBg="1"/>
      <p:bldP spid="67685" grpId="0" animBg="1"/>
      <p:bldP spid="67686" grpId="0" animBg="1"/>
      <p:bldP spid="67687" grpId="0" animBg="1"/>
      <p:bldP spid="67688" grpId="0" animBg="1"/>
      <p:bldP spid="67689" grpId="0" animBg="1"/>
      <p:bldP spid="67690" grpId="0" animBg="1"/>
      <p:bldP spid="67691" grpId="0" animBg="1"/>
      <p:bldP spid="67692" grpId="0" animBg="1"/>
      <p:bldP spid="67693" grpId="0" animBg="1"/>
      <p:bldP spid="67694" grpId="0" animBg="1"/>
      <p:bldP spid="67695" grpId="0" animBg="1"/>
      <p:bldP spid="67696" grpId="0" animBg="1"/>
      <p:bldP spid="67697" grpId="0" animBg="1"/>
      <p:bldP spid="67698" grpId="0" animBg="1"/>
      <p:bldP spid="67699" grpId="0" animBg="1"/>
      <p:bldP spid="67700" grpId="0" animBg="1"/>
      <p:bldP spid="67701" grpId="0" animBg="1"/>
      <p:bldP spid="67702" grpId="0" animBg="1"/>
      <p:bldP spid="67703" grpId="0" animBg="1"/>
      <p:bldP spid="67704" grpId="0" animBg="1"/>
      <p:bldP spid="67705" grpId="0" animBg="1"/>
      <p:bldP spid="67706" grpId="0" animBg="1"/>
      <p:bldP spid="67707" grpId="0" animBg="1"/>
      <p:bldP spid="67708" grpId="0" animBg="1"/>
      <p:bldP spid="67709" grpId="0" animBg="1"/>
      <p:bldP spid="67710" grpId="0" animBg="1"/>
      <p:bldP spid="67711" grpId="0" animBg="1"/>
      <p:bldP spid="67712" grpId="0" animBg="1"/>
      <p:bldP spid="67713" grpId="0" animBg="1"/>
      <p:bldP spid="67714" grpId="0" animBg="1"/>
      <p:bldP spid="67715" grpId="0" animBg="1"/>
      <p:bldP spid="67716" grpId="0" animBg="1"/>
      <p:bldP spid="67717" grpId="0" animBg="1"/>
      <p:bldP spid="67718" grpId="0" animBg="1"/>
      <p:bldP spid="67719" grpId="0" animBg="1"/>
      <p:bldP spid="67720" grpId="0" animBg="1"/>
      <p:bldP spid="67721" grpId="0" animBg="1"/>
      <p:bldP spid="67722" grpId="0" animBg="1"/>
      <p:bldP spid="67723" grpId="0" animBg="1"/>
      <p:bldP spid="67724" grpId="0" animBg="1"/>
      <p:bldP spid="67725" grpId="0" animBg="1"/>
      <p:bldP spid="67726" grpId="0" animBg="1"/>
      <p:bldP spid="67727" grpId="0" animBg="1"/>
      <p:bldP spid="67728" grpId="0" animBg="1"/>
      <p:bldP spid="67729" grpId="0" animBg="1"/>
      <p:bldP spid="67730" grpId="0" animBg="1"/>
      <p:bldP spid="67731" grpId="0" animBg="1"/>
      <p:bldP spid="67732" grpId="0" animBg="1"/>
      <p:bldP spid="67733" grpId="0" animBg="1"/>
      <p:bldP spid="67734" grpId="0" animBg="1"/>
      <p:bldP spid="67735" grpId="0" animBg="1"/>
      <p:bldP spid="677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5" descr="amaryllis02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819400" y="4876800"/>
            <a:ext cx="1905000" cy="15049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63" name="Picture 17" descr="catanim[1]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172200" y="5486400"/>
            <a:ext cx="952500" cy="9525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64" name="Picture 20" descr="CAUTIO3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391400" y="1219200"/>
            <a:ext cx="914400" cy="9144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11" descr="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42987"/>
            <a:ext cx="155575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74950" y="22098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3600" i="1" dirty="0" smtClean="0">
                <a:latin typeface="Times New Roman" pitchFamily="18" charset="0"/>
                <a:cs typeface="Times New Roman" pitchFamily="18" charset="0"/>
              </a:rPr>
              <a:t>Cọp </a:t>
            </a:r>
            <a:r>
              <a:rPr lang="it-IT" sz="3600" i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it-IT" sz="3600" i="1" dirty="0" smtClean="0">
                <a:latin typeface="Times New Roman" pitchFamily="18" charset="0"/>
                <a:cs typeface="Times New Roman" pitchFamily="18" charset="0"/>
              </a:rPr>
              <a:t>ói </a:t>
            </a:r>
            <a:r>
              <a:rPr lang="it-IT" sz="3600" i="1" dirty="0">
                <a:latin typeface="Times New Roman" pitchFamily="18" charset="0"/>
                <a:cs typeface="Times New Roman" pitchFamily="18" charset="0"/>
              </a:rPr>
              <a:t>nhìn ai ?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Cọp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200" y="22098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3600" i="1" dirty="0" smtClean="0">
                <a:latin typeface="Times New Roman" pitchFamily="18" charset="0"/>
                <a:cs typeface="Times New Roman" pitchFamily="18" charset="0"/>
              </a:rPr>
              <a:t>Cọp </a:t>
            </a:r>
            <a:r>
              <a:rPr lang="it-IT" sz="3600" i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it-IT" sz="3600" i="1" dirty="0" smtClean="0">
                <a:latin typeface="Times New Roman" pitchFamily="18" charset="0"/>
                <a:cs typeface="Times New Roman" pitchFamily="18" charset="0"/>
              </a:rPr>
              <a:t>ói </a:t>
            </a:r>
            <a:r>
              <a:rPr lang="it-IT" sz="3600" i="1" dirty="0">
                <a:latin typeface="Times New Roman" pitchFamily="18" charset="0"/>
                <a:cs typeface="Times New Roman" pitchFamily="18" charset="0"/>
              </a:rPr>
              <a:t>nhìn ai ? 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Cọp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ction Button: Home 8">
            <a:hlinkClick r:id="rId8" action="ppaction://hlinksldjump" highlightClick="1"/>
          </p:cNvPr>
          <p:cNvSpPr/>
          <p:nvPr/>
        </p:nvSpPr>
        <p:spPr bwMode="auto">
          <a:xfrm>
            <a:off x="8534400" y="6324600"/>
            <a:ext cx="609600" cy="533400"/>
          </a:xfrm>
          <a:prstGeom prst="actionButtonHome">
            <a:avLst/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8011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rgbClr val="B2B2B2">
                  <a:alpha val="50000"/>
                </a:srgbClr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rgbClr val="B2B2B2">
                  <a:alpha val="50000"/>
                </a:srgbClr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391</Words>
  <Application>Microsoft Office PowerPoint</Application>
  <PresentationFormat>On-screen Show (4:3)</PresentationFormat>
  <Paragraphs>226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1_Default Design</vt:lpstr>
      <vt:lpstr>Đỏ - vàng - xanh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User</cp:lastModifiedBy>
  <cp:revision>4</cp:revision>
  <dcterms:created xsi:type="dcterms:W3CDTF">2013-05-13T15:13:23Z</dcterms:created>
  <dcterms:modified xsi:type="dcterms:W3CDTF">2016-12-29T07:00:16Z</dcterms:modified>
</cp:coreProperties>
</file>